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開発者のローカルリポジトリでの変更を他の開発者に</a:t>
            </a:r>
            <a:r>
              <a:rPr lang="ja-JP" altLang="en-US" sz="2800" dirty="0" smtClean="0"/>
              <a:t>通知し、マージを実行するための</a:t>
            </a: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の機能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上の派生ブランチのページを表示する。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New pull request</a:t>
            </a:r>
            <a:r>
              <a:rPr lang="ja-JP" altLang="en-US" sz="2800" dirty="0" smtClean="0"/>
              <a:t>を選択する。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b</a:t>
            </a:r>
            <a:r>
              <a:rPr lang="en-US" altLang="ja-JP" sz="2800" dirty="0" smtClean="0"/>
              <a:t>ase</a:t>
            </a:r>
            <a:r>
              <a:rPr lang="ja-JP" altLang="en-US" sz="2800" dirty="0" smtClean="0"/>
              <a:t>（派生）、</a:t>
            </a:r>
            <a:r>
              <a:rPr lang="en-US" altLang="ja-JP" sz="2800" dirty="0" smtClean="0"/>
              <a:t>compare</a:t>
            </a:r>
            <a:r>
              <a:rPr lang="ja-JP" altLang="en-US" sz="2800" dirty="0" smtClean="0"/>
              <a:t>（主）に設定し、</a:t>
            </a:r>
            <a:r>
              <a:rPr lang="en-US" altLang="ja-JP" sz="2800" dirty="0" smtClean="0"/>
              <a:t>Create pull request</a:t>
            </a:r>
            <a:r>
              <a:rPr lang="ja-JP" altLang="en-US" sz="2800" dirty="0" smtClean="0"/>
              <a:t>を実行する。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管理者（他の開発者）は変更点のレビューを行い、問題なければマージする。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6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test2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00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770" y="386278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26003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単体検査用</a:t>
            </a:r>
            <a:r>
              <a:rPr lang="ja-JP" altLang="en-US" dirty="0" smtClean="0"/>
              <a:t>のコードを別系統で管理したい。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Pull request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738</Words>
  <Application>Microsoft Office PowerPoint</Application>
  <PresentationFormat>画面に合わせる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Pull request</vt:lpstr>
      <vt:lpstr>福井追記分</vt:lpstr>
      <vt:lpstr>test</vt:lpstr>
      <vt:lpstr>test2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49</cp:revision>
  <dcterms:created xsi:type="dcterms:W3CDTF">2016-01-05T01:09:50Z</dcterms:created>
  <dcterms:modified xsi:type="dcterms:W3CDTF">2016-01-13T12:19:13Z</dcterms:modified>
</cp:coreProperties>
</file>