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16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64B"/>
    <a:srgbClr val="FF8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/>
    <p:restoredTop sz="94590"/>
  </p:normalViewPr>
  <p:slideViewPr>
    <p:cSldViewPr snapToObjects="1">
      <p:cViewPr>
        <p:scale>
          <a:sx n="73" d="100"/>
          <a:sy n="73" d="100"/>
        </p:scale>
        <p:origin x="3216" y="1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D506-985C-CA4D-98B1-60D7234B8344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CFD58-5705-214B-A9F3-9D0B6A5659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5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lIns="90000" anchor="ctr">
            <a:normAutofit/>
          </a:bodyPr>
          <a:lstStyle>
            <a:lvl1pPr algn="r">
              <a:defRPr sz="5000" cap="none" spc="200" normalizeH="0" baseline="0"/>
            </a:lvl1pPr>
          </a:lstStyle>
          <a:p>
            <a:r>
              <a:rPr lang="ja-JP" altLang="en-US"/>
              <a:t>マスター </a:t>
            </a:r>
            <a:r>
              <a:rPr lang="ja-JP" altLang="en-US" smtClean="0"/>
              <a:t>タイトル</a:t>
            </a:r>
            <a:r>
              <a:rPr lang="ja-JP" altLang="en-US"/>
              <a:t>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73BEFD-EE90-3E4D-9E62-CF44207E05D9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D909A-9D77-D544-94F0-A52E0F8CDFB0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9D06-7AE9-704E-822E-1C6C77FC7C33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352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18D3-8C7D-B544-8298-FCC162ED1ADC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A31-1BCB-F740-922F-AB59B2E00D1E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FB17-D9E4-CE46-ADB4-51025BBD5FFD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0770"/>
            <a:ext cx="9720072" cy="7512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1248508"/>
            <a:ext cx="4754880" cy="5060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1248508"/>
            <a:ext cx="4754880" cy="5060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9B6-2B24-2647-9ED1-9409D0CE0071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180770"/>
            <a:ext cx="9720072" cy="82155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163667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147971"/>
            <a:ext cx="4754880" cy="4161389"/>
          </a:xfrm>
        </p:spPr>
        <p:txBody>
          <a:bodyPr lIns="45720" rIns="4572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1163667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147971"/>
            <a:ext cx="4754880" cy="4161389"/>
          </a:xfrm>
        </p:spPr>
        <p:txBody>
          <a:bodyPr lIns="45720" rIns="45720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6126-5C7F-1543-B7BB-693001193E4B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708B-CD3E-E34E-B1CC-6DB99EFFE046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0CDB-AF4B-0743-A223-B5933892A37C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759-00E3-D946-8F0F-1150512D2415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5316-4458-104F-A26E-05CAF563F284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156549"/>
            <a:ext cx="972007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090246"/>
            <a:ext cx="9720071" cy="525428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1CEB499-CA0B-AB4E-8077-3B76B2A52CC6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28533"/>
            <a:ext cx="0" cy="9144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none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Dcmgr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5759-DEDA-F642-A872-7C4809C2ECA7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83568" y="2148952"/>
            <a:ext cx="1872208" cy="136815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WebAPI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9856" y="1772816"/>
            <a:ext cx="2736304" cy="20162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dcmgr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dbmgr</a:t>
            </a:r>
            <a:r>
              <a:rPr kumimoji="1" lang="en-US" altLang="ja-JP" dirty="0" smtClean="0">
                <a:solidFill>
                  <a:schemeClr val="tx1"/>
                </a:solidFill>
              </a:rPr>
              <a:t> control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Access Library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SQLite3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655776" y="2653008"/>
            <a:ext cx="21602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655776" y="3157064"/>
            <a:ext cx="216024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59786" y="2283676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dbmgr.request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87778" y="3157063"/>
            <a:ext cx="169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return (dbmgr.request)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808096" y="1592796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552384" y="1912077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296672" y="2276872"/>
            <a:ext cx="1872208" cy="13681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IA02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VM Control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7536160" y="2636912"/>
            <a:ext cx="176051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536160" y="3169495"/>
            <a:ext cx="176051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601829" y="19767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VMC </a:t>
            </a:r>
            <a:r>
              <a:rPr kumimoji="1" lang="en-US" altLang="ja-JP" dirty="0" err="1" smtClean="0"/>
              <a:t>cmd</a:t>
            </a:r>
            <a:r>
              <a:rPr kumimoji="1" lang="en-US" altLang="ja-JP" dirty="0" smtClean="0"/>
              <a:t> (NFS)</a:t>
            </a:r>
          </a:p>
          <a:p>
            <a:r>
              <a:rPr kumimoji="1" lang="ja-JP" altLang="en-US" dirty="0" smtClean="0"/>
              <a:t>ファイルを置く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32679" y="314720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VMC res (NFS)</a:t>
            </a:r>
          </a:p>
          <a:p>
            <a:r>
              <a:rPr kumimoji="1" lang="ja-JP" altLang="en-US" dirty="0" smtClean="0"/>
              <a:t>ファイルを置く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VM Control </a:t>
            </a:r>
            <a:r>
              <a:rPr kumimoji="1" lang="ja-JP" altLang="en-US" dirty="0" smtClean="0"/>
              <a:t>に期待する動作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128" y="1196495"/>
            <a:ext cx="10657184" cy="5254283"/>
          </a:xfrm>
          <a:noFill/>
        </p:spPr>
        <p:txBody>
          <a:bodyPr/>
          <a:lstStyle/>
          <a:p>
            <a:pPr indent="-235440">
              <a:buFont typeface="Arial" charset="0"/>
              <a:buChar char="•"/>
            </a:pPr>
            <a:r>
              <a:rPr lang="en-US" altLang="ja-JP" dirty="0" smtClean="0"/>
              <a:t>IA02</a:t>
            </a:r>
            <a:r>
              <a:rPr lang="ja-JP" altLang="en-US" dirty="0" smtClean="0"/>
              <a:t>の場合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mnt</a:t>
            </a:r>
            <a:r>
              <a:rPr lang="en-US" altLang="ja-JP" dirty="0" smtClean="0"/>
              <a:t>/ia01/send/IA02</a:t>
            </a:r>
            <a:r>
              <a:rPr lang="ja-JP" altLang="en-US" dirty="0" smtClean="0"/>
              <a:t>にコマンドを記載したファイルが置かれる。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ファイル名の順番に内容のコマンドを実行する。（起動、停止）コマンドを実行したら、コマンドファイルは消去しても良い。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en-US" altLang="ja-JP" dirty="0" smtClean="0"/>
              <a:t>VM</a:t>
            </a:r>
            <a:r>
              <a:rPr lang="ja-JP" altLang="en-US" dirty="0" smtClean="0"/>
              <a:t>の状態が変わったら（または定期的に）</a:t>
            </a:r>
            <a:r>
              <a:rPr lang="en-US" altLang="ja-JP" dirty="0" err="1" smtClean="0"/>
              <a:t>virsh</a:t>
            </a:r>
            <a:r>
              <a:rPr lang="en-US" altLang="ja-JP" dirty="0" smtClean="0"/>
              <a:t> list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all </a:t>
            </a:r>
            <a:r>
              <a:rPr lang="ja-JP" altLang="en-US" dirty="0" smtClean="0"/>
              <a:t>コマンドのテキスト出力を、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/ia01/</a:t>
            </a:r>
            <a:r>
              <a:rPr lang="en-US" altLang="ja-JP" dirty="0" err="1" smtClean="0"/>
              <a:t>recv</a:t>
            </a:r>
            <a:r>
              <a:rPr lang="en-US" altLang="ja-JP" dirty="0" smtClean="0"/>
              <a:t>/ </a:t>
            </a:r>
            <a:r>
              <a:rPr lang="ja-JP" altLang="en-US" dirty="0" smtClean="0"/>
              <a:t>フォルダに</a:t>
            </a:r>
            <a:r>
              <a:rPr lang="en-US" altLang="ja-JP" dirty="0" smtClean="0"/>
              <a:t>IA02</a:t>
            </a:r>
            <a:r>
              <a:rPr lang="ja-JP" altLang="en-US" dirty="0" smtClean="0"/>
              <a:t>というファイル名で置く。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endParaRPr lang="en-US" altLang="ja-JP" dirty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コマンドファイルのフォーマット</a:t>
            </a:r>
            <a:endParaRPr lang="en-US" altLang="ja-JP" dirty="0" smtClean="0"/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起動</a:t>
            </a:r>
            <a:endParaRPr lang="en-US" altLang="ja-JP" dirty="0" smtClean="0"/>
          </a:p>
          <a:p>
            <a:pPr marL="498366" lvl="2" indent="-285750">
              <a:buFont typeface="Arial" charset="0"/>
              <a:buChar char="•"/>
            </a:pPr>
            <a:r>
              <a:rPr lang="en-US" altLang="ja-JP" dirty="0" smtClean="0"/>
              <a:t>“Start”, &lt;VM</a:t>
            </a:r>
            <a:r>
              <a:rPr lang="ja-JP" altLang="en-US" dirty="0" smtClean="0"/>
              <a:t>ドメイン名</a:t>
            </a:r>
            <a:r>
              <a:rPr lang="en-US" altLang="ja-JP" dirty="0" smtClean="0"/>
              <a:t>&gt;,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&lt;CPU</a:t>
            </a:r>
            <a:r>
              <a:rPr lang="ja-JP" altLang="en-US" dirty="0" smtClean="0"/>
              <a:t>の数</a:t>
            </a:r>
            <a:r>
              <a:rPr lang="en-US" altLang="ja-JP" dirty="0" smtClean="0"/>
              <a:t>&gt;, &lt;</a:t>
            </a:r>
            <a:r>
              <a:rPr lang="ja-JP" altLang="en-US" dirty="0" smtClean="0"/>
              <a:t>メモリ</a:t>
            </a:r>
            <a:r>
              <a:rPr lang="en-US" altLang="ja-JP" dirty="0" smtClean="0"/>
              <a:t>&gt;, &lt;IP</a:t>
            </a:r>
            <a:r>
              <a:rPr lang="ja-JP" altLang="en-US" dirty="0" smtClean="0"/>
              <a:t>アドレス</a:t>
            </a:r>
            <a:r>
              <a:rPr lang="en-US" altLang="ja-JP" dirty="0" smtClean="0"/>
              <a:t>&gt;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&lt;</a:t>
            </a:r>
            <a:r>
              <a:rPr lang="ja-JP" altLang="en-US" dirty="0" smtClean="0">
                <a:solidFill>
                  <a:srgbClr val="FF0000"/>
                </a:solidFill>
              </a:rPr>
              <a:t>ホスト名</a:t>
            </a:r>
            <a:r>
              <a:rPr lang="en-US" altLang="ja-JP" dirty="0" smtClean="0">
                <a:solidFill>
                  <a:srgbClr val="FF0000"/>
                </a:solidFill>
              </a:rPr>
              <a:t>&gt;</a:t>
            </a:r>
            <a:r>
              <a:rPr lang="en-US" altLang="ja-JP" dirty="0" smtClean="0"/>
              <a:t>, SSH Public Key</a:t>
            </a:r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消去</a:t>
            </a:r>
            <a:endParaRPr lang="en-US" altLang="ja-JP" dirty="0" smtClean="0"/>
          </a:p>
          <a:p>
            <a:pPr marL="498366" lvl="2" indent="-285750">
              <a:buFont typeface="Arial" charset="0"/>
              <a:buChar char="•"/>
            </a:pPr>
            <a:r>
              <a:rPr lang="en-US" altLang="ja-JP" dirty="0" smtClean="0"/>
              <a:t>”Terminate”, &lt;VM</a:t>
            </a:r>
            <a:r>
              <a:rPr lang="ja-JP" altLang="en-US" dirty="0" smtClean="0"/>
              <a:t>ドメイン名</a:t>
            </a:r>
            <a:r>
              <a:rPr lang="en-US" altLang="ja-JP" dirty="0" smtClean="0"/>
              <a:t>&gt;</a:t>
            </a:r>
          </a:p>
          <a:p>
            <a:pPr marL="315486" lvl="1" indent="-285750">
              <a:buFont typeface="Arial" charset="0"/>
              <a:buChar char="•"/>
            </a:pPr>
            <a:r>
              <a:rPr lang="ja-JP" altLang="en-US" dirty="0" smtClean="0"/>
              <a:t>例</a:t>
            </a:r>
            <a:endParaRPr lang="en-US" altLang="ja-JP" dirty="0"/>
          </a:p>
          <a:p>
            <a:pPr marL="29736" lvl="1" indent="0"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Start, v01, 1, 8, 192.168.0.22, XX:XX:XX:XX:XX:XX, 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hogehoge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ssh-rsa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 AAAAB3N ....</a:t>
            </a:r>
          </a:p>
          <a:p>
            <a:pPr marL="29736" lvl="1" indent="0">
              <a:buNone/>
            </a:pP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Terminate, v01</a:t>
            </a:r>
          </a:p>
          <a:p>
            <a:pPr marL="498366" lvl="2" indent="-285750">
              <a:buFont typeface="Arial" charset="0"/>
              <a:buChar char="•"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DA31-1BCB-F740-922F-AB59B2E00D1E}" type="datetime1">
              <a:rPr lang="ja-JP" altLang="en-US" smtClean="0"/>
              <a:t>2017/11/17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80819" y="4233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ホスト名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インテグラル">
  <a:themeElements>
    <a:clrScheme name="ユーザー設定 1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BF3F"/>
      </a:accent1>
      <a:accent2>
        <a:srgbClr val="24C0BC"/>
      </a:accent2>
      <a:accent3>
        <a:srgbClr val="23B9BB"/>
      </a:accent3>
      <a:accent4>
        <a:srgbClr val="9B48BF"/>
      </a:accent4>
      <a:accent5>
        <a:srgbClr val="CB4D9B"/>
      </a:accent5>
      <a:accent6>
        <a:srgbClr val="C2763A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 w="38100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4490</TotalTime>
  <Words>159</Words>
  <Application>Microsoft Macintosh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Arial</vt:lpstr>
      <vt:lpstr>Calibri</vt:lpstr>
      <vt:lpstr>Mangal</vt:lpstr>
      <vt:lpstr>Tw Cen MT</vt:lpstr>
      <vt:lpstr>Wingdings 3</vt:lpstr>
      <vt:lpstr>Yu Gothic</vt:lpstr>
      <vt:lpstr>メイリオ</vt:lpstr>
      <vt:lpstr>1_インテグラル</vt:lpstr>
      <vt:lpstr>Dcmgr</vt:lpstr>
      <vt:lpstr>VM Control に期待する動作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クラウドインフラ構築特論 設計の説明</dc:title>
  <dc:subject/>
  <dc:creator>KomiyaKozo</dc:creator>
  <cp:keywords/>
  <dc:description/>
  <cp:lastModifiedBy>KomiyaKozo</cp:lastModifiedBy>
  <cp:revision>77</cp:revision>
  <dcterms:created xsi:type="dcterms:W3CDTF">2017-05-18T14:25:27Z</dcterms:created>
  <dcterms:modified xsi:type="dcterms:W3CDTF">2017-11-17T04:49:47Z</dcterms:modified>
  <cp:category/>
</cp:coreProperties>
</file>