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4D4D5A-4805-4FE6-81CD-23AF21AC1B44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AF11DE-9730-46E1-AF18-0B9CF2700C7E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 Taal toets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 Keereweer</a:t>
            </a:r>
          </a:p>
          <a:p>
            <a:r>
              <a:rPr lang="nl-NL" dirty="0" smtClean="0"/>
              <a:t>Klas 2J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0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Maken van de producteisen</a:t>
            </a:r>
          </a:p>
          <a:p>
            <a:r>
              <a:rPr lang="nl-NL" dirty="0"/>
              <a:t>Producteisen vertaald naar programma</a:t>
            </a:r>
          </a:p>
          <a:p>
            <a:r>
              <a:rPr lang="nl-NL" dirty="0"/>
              <a:t>Klassendiagram</a:t>
            </a:r>
          </a:p>
          <a:p>
            <a:r>
              <a:rPr lang="nl-NL" dirty="0"/>
              <a:t>Relatie </a:t>
            </a:r>
            <a:r>
              <a:rPr lang="nl-NL" dirty="0" err="1"/>
              <a:t>use</a:t>
            </a:r>
            <a:r>
              <a:rPr lang="nl-NL" dirty="0"/>
              <a:t> case en sequentiediagram</a:t>
            </a:r>
          </a:p>
          <a:p>
            <a:r>
              <a:rPr lang="nl-NL" dirty="0"/>
              <a:t>Piece de </a:t>
            </a:r>
            <a:r>
              <a:rPr lang="nl-NL" dirty="0" err="1"/>
              <a:t>résistance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3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de producteisen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Bij het interview</a:t>
            </a:r>
          </a:p>
          <a:p>
            <a:r>
              <a:rPr lang="nl-NL" dirty="0"/>
              <a:t>Door vragen te stellen</a:t>
            </a:r>
          </a:p>
          <a:p>
            <a:r>
              <a:rPr lang="nl-NL" dirty="0"/>
              <a:t>Andere projecten</a:t>
            </a:r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85748"/>
              </p:ext>
            </p:extLst>
          </p:nvPr>
        </p:nvGraphicFramePr>
        <p:xfrm>
          <a:off x="611560" y="3140968"/>
          <a:ext cx="7416823" cy="2955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815"/>
                <a:gridCol w="1028010"/>
                <a:gridCol w="1365578"/>
                <a:gridCol w="4479420"/>
              </a:tblGrid>
              <a:tr h="205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Eis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Type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Prioriteit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Oplossing/eis in woorden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Nice to have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Naam kan ingevuld worden en is zichtbaar bij de resultaten.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laat een timer zien die van vijf (5) minuten aftelt, als deze timer voorbij is gaat het spel gelijk naar het resultaat scherm.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Functioneel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laat tien (10) kaarten zien op het scherm en een (1) woord, de gebruiker kiest dan het juiste plaatje die past bij het woord.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Er wordt bij gehouden bij welke oefening de gebruiker is.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Niet 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wordt geprogrammeerd in Java via Greenfoot.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Via het resultaat scherm kan je terug naar het beginscherm via een knop.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3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gebruiker krijgt tien (10) kaarten te zien en tien keer (10x) een woord, deze kaarten en woorden worden random gekozen uit een lijst van woorden en kaarten.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Producteisen vertaald naar programma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Code op producteisen gebaseerd</a:t>
            </a:r>
          </a:p>
          <a:p>
            <a:r>
              <a:rPr lang="nl-NL" dirty="0"/>
              <a:t>Lay-out aangepast op de </a:t>
            </a:r>
            <a:r>
              <a:rPr lang="nl-NL" dirty="0" smtClean="0"/>
              <a:t>producteisen</a:t>
            </a:r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59831"/>
              </p:ext>
            </p:extLst>
          </p:nvPr>
        </p:nvGraphicFramePr>
        <p:xfrm>
          <a:off x="539552" y="2996951"/>
          <a:ext cx="7416824" cy="3351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814"/>
                <a:gridCol w="1028011"/>
                <a:gridCol w="1365579"/>
                <a:gridCol w="4479420"/>
              </a:tblGrid>
              <a:tr h="17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Eis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Type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Prioriteit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Oplossing/eis in woorden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Nice to have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Naam kan ingevuld worden en is zichtbaar bij de resultaten.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laat een timer zien die van vijf (5) minuten aftelt, als deze timer voorbij is gaat het spel gelijk naar het resultaat scherm.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laat tien (10) kaarten zien op het scherm en een (1) woord, de gebruiker kiest dan het juiste plaatje die past bij het woord.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5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Er wordt bij gehouden bij welke oefening de gebruiker is.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7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Niet 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applicatie wordt geprogrammeerd in Java via Greenfoot.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Via het resultaat scherm kan je terug naar het beginscherm via een knop.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7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Functioneel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Essentieel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gebruiker krijgt tien (10) kaarten te zien en tien keer (10x) een woord, deze kaarten en woorden worden random gekozen uit een lijst van woorden en kaarten.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Klassendiagram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781261"/>
              </p:ext>
            </p:extLst>
          </p:nvPr>
        </p:nvGraphicFramePr>
        <p:xfrm>
          <a:off x="1259632" y="188640"/>
          <a:ext cx="6324600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446214" imgH="7579980" progId="Visio.Drawing.11">
                  <p:embed/>
                </p:oleObj>
              </mc:Choice>
              <mc:Fallback>
                <p:oleObj name="Visio" r:id="rId3" imgW="7446214" imgH="75799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8640"/>
                        <a:ext cx="6324600" cy="643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7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Relatie </a:t>
            </a:r>
            <a:r>
              <a:rPr lang="nl-NL" dirty="0" err="1"/>
              <a:t>use</a:t>
            </a:r>
            <a:r>
              <a:rPr lang="nl-NL" dirty="0"/>
              <a:t> case en sequentiediagram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gebruiken voor sequentiediagram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1019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7" y="2013447"/>
            <a:ext cx="3771920" cy="28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17" y="4672884"/>
            <a:ext cx="5075771" cy="218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89" y="2236475"/>
            <a:ext cx="2659099" cy="239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Piece de </a:t>
            </a:r>
            <a:r>
              <a:rPr lang="nl-NL" dirty="0" err="1"/>
              <a:t>résistance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058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olfv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405</Words>
  <Application>Microsoft Office PowerPoint</Application>
  <PresentationFormat>Diavoorstelling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Oriel</vt:lpstr>
      <vt:lpstr>Microsoft Visio Drawing</vt:lpstr>
      <vt:lpstr>Presentatie Taal toets</vt:lpstr>
      <vt:lpstr>Inhoud</vt:lpstr>
      <vt:lpstr>Maken van de producteisen </vt:lpstr>
      <vt:lpstr>Producteisen vertaald naar programma </vt:lpstr>
      <vt:lpstr>Klassendiagram </vt:lpstr>
      <vt:lpstr>Relatie use case en sequentiediagram </vt:lpstr>
      <vt:lpstr>Piece de résistance </vt:lpstr>
    </vt:vector>
  </TitlesOfParts>
  <Company>Install by SCCM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Taal toets</dc:title>
  <dc:creator>N.Keereweer</dc:creator>
  <cp:lastModifiedBy>N.Keereweer</cp:lastModifiedBy>
  <cp:revision>5</cp:revision>
  <dcterms:created xsi:type="dcterms:W3CDTF">2015-10-30T07:25:07Z</dcterms:created>
  <dcterms:modified xsi:type="dcterms:W3CDTF">2015-10-30T08:46:52Z</dcterms:modified>
</cp:coreProperties>
</file>