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23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84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96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28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6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68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0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93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81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9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9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C2F3-66C5-4B55-A14B-E5465239FEB4}" type="datetimeFigureOut">
              <a:rPr lang="nl-NL" smtClean="0"/>
              <a:t>21-11-2016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C52F-53D5-48ED-86BE-A3EC5E109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6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70192"/>
            <a:ext cx="9144000" cy="9012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Baby </a:t>
            </a:r>
            <a:r>
              <a:rPr lang="nl-NL" dirty="0" err="1" smtClean="0">
                <a:solidFill>
                  <a:schemeClr val="bg1"/>
                </a:solidFill>
                <a:latin typeface="eurofurence" panose="020F0402020203080204" pitchFamily="34" charset="0"/>
              </a:rPr>
              <a:t>Ninjas</a:t>
            </a:r>
            <a:endParaRPr lang="nl-NL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5741" y="5513294"/>
            <a:ext cx="9144000" cy="865094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Made </a:t>
            </a:r>
            <a:r>
              <a:rPr lang="nl-NL" dirty="0" err="1" smtClean="0">
                <a:solidFill>
                  <a:schemeClr val="bg1"/>
                </a:solidFill>
              </a:rPr>
              <a:t>By</a:t>
            </a:r>
            <a:r>
              <a:rPr lang="nl-NL" dirty="0" smtClean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0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2593" y="496019"/>
            <a:ext cx="10193890" cy="1276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Organisatie</a:t>
            </a:r>
            <a:endParaRPr lang="nl-NL" sz="8800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44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2593" y="496019"/>
            <a:ext cx="10193890" cy="1276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Concept</a:t>
            </a:r>
            <a:endParaRPr lang="nl-NL" sz="8800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41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4570" y="2087592"/>
            <a:ext cx="10193890" cy="23334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Einde</a:t>
            </a:r>
            <a:b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</a:br>
            <a: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Nog vragen?</a:t>
            </a:r>
            <a:endParaRPr lang="nl-NL" sz="8800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7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70192"/>
            <a:ext cx="9144000" cy="9012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Inhoudsopgave</a:t>
            </a:r>
            <a:endParaRPr lang="nl-NL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9515" y="1713474"/>
            <a:ext cx="9144000" cy="4513729"/>
          </a:xfrm>
        </p:spPr>
        <p:txBody>
          <a:bodyPr>
            <a:normAutofit/>
          </a:bodyPr>
          <a:lstStyle/>
          <a:p>
            <a:pPr algn="l"/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0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4570" y="2790645"/>
            <a:ext cx="10193890" cy="1276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Ontwerp / GDD</a:t>
            </a:r>
            <a:endParaRPr lang="nl-NL" sz="8800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21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70192"/>
            <a:ext cx="9144000" cy="9012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Grafisch Ontwerp</a:t>
            </a:r>
            <a:endParaRPr lang="nl-NL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9515" y="1713474"/>
            <a:ext cx="9144000" cy="4513729"/>
          </a:xfrm>
        </p:spPr>
        <p:txBody>
          <a:bodyPr>
            <a:normAutofit/>
          </a:bodyPr>
          <a:lstStyle/>
          <a:p>
            <a:pPr algn="l"/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86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70192"/>
            <a:ext cx="9144000" cy="9012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Functioneel Ontwerp</a:t>
            </a:r>
            <a:endParaRPr lang="nl-NL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9515" y="1713474"/>
            <a:ext cx="9144000" cy="4513729"/>
          </a:xfrm>
        </p:spPr>
        <p:txBody>
          <a:bodyPr>
            <a:normAutofit/>
          </a:bodyPr>
          <a:lstStyle/>
          <a:p>
            <a:pPr algn="l"/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47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70192"/>
            <a:ext cx="9144000" cy="9012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Technisch Ontwerp</a:t>
            </a:r>
            <a:endParaRPr lang="nl-NL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9515" y="1713474"/>
            <a:ext cx="9144000" cy="4513729"/>
          </a:xfrm>
        </p:spPr>
        <p:txBody>
          <a:bodyPr>
            <a:normAutofit/>
          </a:bodyPr>
          <a:lstStyle/>
          <a:p>
            <a:pPr algn="l"/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4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2593" y="496019"/>
            <a:ext cx="10193890" cy="1276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Realisatie</a:t>
            </a:r>
            <a:endParaRPr lang="nl-NL" sz="8800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95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2593" y="496019"/>
            <a:ext cx="10193890" cy="1276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Tijdgebruik</a:t>
            </a:r>
            <a:endParaRPr lang="nl-NL" sz="8800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72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2593" y="496019"/>
            <a:ext cx="10193890" cy="1276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nl-NL" sz="8800" dirty="0" smtClean="0">
                <a:solidFill>
                  <a:schemeClr val="bg1"/>
                </a:solidFill>
                <a:latin typeface="eurofurence" panose="020F0402020203080204" pitchFamily="34" charset="0"/>
              </a:rPr>
              <a:t>Planning</a:t>
            </a:r>
            <a:endParaRPr lang="nl-NL" sz="8800" dirty="0">
              <a:solidFill>
                <a:schemeClr val="bg1"/>
              </a:solidFill>
              <a:latin typeface="eurofurence" panose="020F040202020308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42045" y="242048"/>
            <a:ext cx="11698941" cy="638287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8127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Breedbeeld</PresentationFormat>
  <Paragraphs>13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eurofurence</vt:lpstr>
      <vt:lpstr>Kantoorthema</vt:lpstr>
      <vt:lpstr>Baby Ninjas</vt:lpstr>
      <vt:lpstr>Inhoudsopgave</vt:lpstr>
      <vt:lpstr>Ontwerp / GDD</vt:lpstr>
      <vt:lpstr>Grafisch Ontwerp</vt:lpstr>
      <vt:lpstr>Functioneel Ontwerp</vt:lpstr>
      <vt:lpstr>Technisch Ontwerp</vt:lpstr>
      <vt:lpstr>Realisatie</vt:lpstr>
      <vt:lpstr>Tijdgebruik</vt:lpstr>
      <vt:lpstr>Planning</vt:lpstr>
      <vt:lpstr>Organisatie</vt:lpstr>
      <vt:lpstr>Concept</vt:lpstr>
      <vt:lpstr>Einde Nog 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Ninja</dc:title>
  <dc:creator>Gerwin van Lagen</dc:creator>
  <cp:lastModifiedBy>Gerwin van Lagen</cp:lastModifiedBy>
  <cp:revision>5</cp:revision>
  <dcterms:created xsi:type="dcterms:W3CDTF">2016-11-18T14:39:46Z</dcterms:created>
  <dcterms:modified xsi:type="dcterms:W3CDTF">2016-11-21T10:07:03Z</dcterms:modified>
</cp:coreProperties>
</file>