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93" r:id="rId3"/>
    <p:sldId id="294" r:id="rId4"/>
    <p:sldId id="296" r:id="rId5"/>
    <p:sldId id="295" r:id="rId6"/>
    <p:sldId id="309" r:id="rId7"/>
    <p:sldId id="298" r:id="rId8"/>
    <p:sldId id="299" r:id="rId9"/>
    <p:sldId id="300" r:id="rId10"/>
    <p:sldId id="301" r:id="rId11"/>
    <p:sldId id="297" r:id="rId12"/>
    <p:sldId id="302" r:id="rId13"/>
    <p:sldId id="303" r:id="rId14"/>
    <p:sldId id="304" r:id="rId15"/>
    <p:sldId id="305" r:id="rId16"/>
    <p:sldId id="306" r:id="rId17"/>
    <p:sldId id="307" r:id="rId18"/>
    <p:sldId id="308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37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9CE22B-EA3E-4A36-ACEC-0FD63652FF45}" v="27" dt="2022-04-04T02:24:11.973"/>
    <p1510:client id="{2619FDAD-D9EA-460F-B4DC-478637E7DD56}" v="21" dt="2022-04-03T12:10:13.0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5441" autoAdjust="0"/>
  </p:normalViewPr>
  <p:slideViewPr>
    <p:cSldViewPr snapToGrid="0">
      <p:cViewPr varScale="1">
        <p:scale>
          <a:sx n="102" d="100"/>
          <a:sy n="102" d="100"/>
        </p:scale>
        <p:origin x="854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DEK MASAKAZU" userId="727cddf6-09c7-4205-8bb3-a24c094237f4" providerId="ADAL" clId="{88C96861-75D1-4138-807E-133672BA616B}"/>
    <pc:docChg chg="modSld">
      <pc:chgData name="KADEK MASAKAZU" userId="727cddf6-09c7-4205-8bb3-a24c094237f4" providerId="ADAL" clId="{88C96861-75D1-4138-807E-133672BA616B}" dt="2022-03-28T22:59:45.374" v="3" actId="120"/>
      <pc:docMkLst>
        <pc:docMk/>
      </pc:docMkLst>
      <pc:sldChg chg="modSp mod">
        <pc:chgData name="KADEK MASAKAZU" userId="727cddf6-09c7-4205-8bb3-a24c094237f4" providerId="ADAL" clId="{88C96861-75D1-4138-807E-133672BA616B}" dt="2022-03-28T22:59:45.374" v="3" actId="120"/>
        <pc:sldMkLst>
          <pc:docMk/>
          <pc:sldMk cId="2814800493" sldId="284"/>
        </pc:sldMkLst>
        <pc:spChg chg="mod">
          <ac:chgData name="KADEK MASAKAZU" userId="727cddf6-09c7-4205-8bb3-a24c094237f4" providerId="ADAL" clId="{88C96861-75D1-4138-807E-133672BA616B}" dt="2022-03-28T22:59:45.374" v="3" actId="120"/>
          <ac:spMkLst>
            <pc:docMk/>
            <pc:sldMk cId="2814800493" sldId="284"/>
            <ac:spMk id="3" creationId="{6564D858-FE1B-4F14-B352-3A5B44371BBA}"/>
          </ac:spMkLst>
        </pc:spChg>
      </pc:sldChg>
      <pc:sldChg chg="modSp mod">
        <pc:chgData name="KADEK MASAKAZU" userId="727cddf6-09c7-4205-8bb3-a24c094237f4" providerId="ADAL" clId="{88C96861-75D1-4138-807E-133672BA616B}" dt="2022-03-28T22:44:41.985" v="1" actId="20577"/>
        <pc:sldMkLst>
          <pc:docMk/>
          <pc:sldMk cId="2999272407" sldId="294"/>
        </pc:sldMkLst>
        <pc:spChg chg="mod">
          <ac:chgData name="KADEK MASAKAZU" userId="727cddf6-09c7-4205-8bb3-a24c094237f4" providerId="ADAL" clId="{88C96861-75D1-4138-807E-133672BA616B}" dt="2022-03-28T22:44:41.985" v="1" actId="20577"/>
          <ac:spMkLst>
            <pc:docMk/>
            <pc:sldMk cId="2999272407" sldId="294"/>
            <ac:spMk id="3" creationId="{52924298-32A0-4176-9A89-5C456F2E7625}"/>
          </ac:spMkLst>
        </pc:spChg>
      </pc:sldChg>
    </pc:docChg>
  </pc:docChgLst>
  <pc:docChgLst>
    <pc:chgData name="KADEK MASAKAZU" userId="727cddf6-09c7-4205-8bb3-a24c094237f4" providerId="ADAL" clId="{9918279E-AF90-4684-8465-6329D9DD398A}"/>
    <pc:docChg chg="undo custSel addSld delSld modSld">
      <pc:chgData name="KADEK MASAKAZU" userId="727cddf6-09c7-4205-8bb3-a24c094237f4" providerId="ADAL" clId="{9918279E-AF90-4684-8465-6329D9DD398A}" dt="2022-03-11T13:53:10.130" v="1642" actId="114"/>
      <pc:docMkLst>
        <pc:docMk/>
      </pc:docMkLst>
      <pc:sldChg chg="addSp modSp mod">
        <pc:chgData name="KADEK MASAKAZU" userId="727cddf6-09c7-4205-8bb3-a24c094237f4" providerId="ADAL" clId="{9918279E-AF90-4684-8465-6329D9DD398A}" dt="2022-03-08T13:17:49.362" v="37" actId="1076"/>
        <pc:sldMkLst>
          <pc:docMk/>
          <pc:sldMk cId="2946495089" sldId="256"/>
        </pc:sldMkLst>
        <pc:spChg chg="mod">
          <ac:chgData name="KADEK MASAKAZU" userId="727cddf6-09c7-4205-8bb3-a24c094237f4" providerId="ADAL" clId="{9918279E-AF90-4684-8465-6329D9DD398A}" dt="2022-03-08T13:17:49.362" v="37" actId="1076"/>
          <ac:spMkLst>
            <pc:docMk/>
            <pc:sldMk cId="2946495089" sldId="256"/>
            <ac:spMk id="3" creationId="{00000000-0000-0000-0000-000000000000}"/>
          </ac:spMkLst>
        </pc:spChg>
        <pc:spChg chg="add mod">
          <ac:chgData name="KADEK MASAKAZU" userId="727cddf6-09c7-4205-8bb3-a24c094237f4" providerId="ADAL" clId="{9918279E-AF90-4684-8465-6329D9DD398A}" dt="2022-03-08T13:17:15.824" v="6" actId="1076"/>
          <ac:spMkLst>
            <pc:docMk/>
            <pc:sldMk cId="2946495089" sldId="256"/>
            <ac:spMk id="5" creationId="{26AF47F0-A734-46FB-823F-9575A978EDBE}"/>
          </ac:spMkLst>
        </pc:spChg>
      </pc:sldChg>
      <pc:sldChg chg="del">
        <pc:chgData name="KADEK MASAKAZU" userId="727cddf6-09c7-4205-8bb3-a24c094237f4" providerId="ADAL" clId="{9918279E-AF90-4684-8465-6329D9DD398A}" dt="2022-03-08T13:16:54.140" v="0" actId="47"/>
        <pc:sldMkLst>
          <pc:docMk/>
          <pc:sldMk cId="3419549002" sldId="257"/>
        </pc:sldMkLst>
      </pc:sldChg>
      <pc:sldChg chg="del">
        <pc:chgData name="KADEK MASAKAZU" userId="727cddf6-09c7-4205-8bb3-a24c094237f4" providerId="ADAL" clId="{9918279E-AF90-4684-8465-6329D9DD398A}" dt="2022-03-08T13:17:00.285" v="2" actId="47"/>
        <pc:sldMkLst>
          <pc:docMk/>
          <pc:sldMk cId="1391659993" sldId="259"/>
        </pc:sldMkLst>
      </pc:sldChg>
      <pc:sldChg chg="del">
        <pc:chgData name="KADEK MASAKAZU" userId="727cddf6-09c7-4205-8bb3-a24c094237f4" providerId="ADAL" clId="{9918279E-AF90-4684-8465-6329D9DD398A}" dt="2022-03-08T13:16:57.885" v="1" actId="47"/>
        <pc:sldMkLst>
          <pc:docMk/>
          <pc:sldMk cId="1360034248" sldId="261"/>
        </pc:sldMkLst>
      </pc:sldChg>
      <pc:sldChg chg="del">
        <pc:chgData name="KADEK MASAKAZU" userId="727cddf6-09c7-4205-8bb3-a24c094237f4" providerId="ADAL" clId="{9918279E-AF90-4684-8465-6329D9DD398A}" dt="2022-03-08T13:17:00.285" v="2" actId="47"/>
        <pc:sldMkLst>
          <pc:docMk/>
          <pc:sldMk cId="3511653474" sldId="262"/>
        </pc:sldMkLst>
      </pc:sldChg>
      <pc:sldChg chg="del">
        <pc:chgData name="KADEK MASAKAZU" userId="727cddf6-09c7-4205-8bb3-a24c094237f4" providerId="ADAL" clId="{9918279E-AF90-4684-8465-6329D9DD398A}" dt="2022-03-08T13:17:00.285" v="2" actId="47"/>
        <pc:sldMkLst>
          <pc:docMk/>
          <pc:sldMk cId="3940006980" sldId="263"/>
        </pc:sldMkLst>
      </pc:sldChg>
      <pc:sldChg chg="del">
        <pc:chgData name="KADEK MASAKAZU" userId="727cddf6-09c7-4205-8bb3-a24c094237f4" providerId="ADAL" clId="{9918279E-AF90-4684-8465-6329D9DD398A}" dt="2022-03-08T13:16:54.140" v="0" actId="47"/>
        <pc:sldMkLst>
          <pc:docMk/>
          <pc:sldMk cId="1638841174" sldId="264"/>
        </pc:sldMkLst>
      </pc:sldChg>
      <pc:sldChg chg="del">
        <pc:chgData name="KADEK MASAKAZU" userId="727cddf6-09c7-4205-8bb3-a24c094237f4" providerId="ADAL" clId="{9918279E-AF90-4684-8465-6329D9DD398A}" dt="2022-03-08T13:16:54.140" v="0" actId="47"/>
        <pc:sldMkLst>
          <pc:docMk/>
          <pc:sldMk cId="1982248366" sldId="274"/>
        </pc:sldMkLst>
      </pc:sldChg>
      <pc:sldChg chg="modSp mod">
        <pc:chgData name="KADEK MASAKAZU" userId="727cddf6-09c7-4205-8bb3-a24c094237f4" providerId="ADAL" clId="{9918279E-AF90-4684-8465-6329D9DD398A}" dt="2022-03-08T13:27:14.114" v="189" actId="14100"/>
        <pc:sldMkLst>
          <pc:docMk/>
          <pc:sldMk cId="3110485484" sldId="275"/>
        </pc:sldMkLst>
        <pc:spChg chg="mod">
          <ac:chgData name="KADEK MASAKAZU" userId="727cddf6-09c7-4205-8bb3-a24c094237f4" providerId="ADAL" clId="{9918279E-AF90-4684-8465-6329D9DD398A}" dt="2022-03-08T13:27:14.114" v="189" actId="14100"/>
          <ac:spMkLst>
            <pc:docMk/>
            <pc:sldMk cId="3110485484" sldId="275"/>
            <ac:spMk id="2" creationId="{2A1D2C7A-C59B-4625-96F4-871D2C6A5829}"/>
          </ac:spMkLst>
        </pc:spChg>
        <pc:spChg chg="mod">
          <ac:chgData name="KADEK MASAKAZU" userId="727cddf6-09c7-4205-8bb3-a24c094237f4" providerId="ADAL" clId="{9918279E-AF90-4684-8465-6329D9DD398A}" dt="2022-03-08T13:26:20.587" v="153" actId="114"/>
          <ac:spMkLst>
            <pc:docMk/>
            <pc:sldMk cId="3110485484" sldId="275"/>
            <ac:spMk id="3" creationId="{6564D858-FE1B-4F14-B352-3A5B44371BBA}"/>
          </ac:spMkLst>
        </pc:spChg>
      </pc:sldChg>
      <pc:sldChg chg="addSp delSp modSp new mod">
        <pc:chgData name="KADEK MASAKAZU" userId="727cddf6-09c7-4205-8bb3-a24c094237f4" providerId="ADAL" clId="{9918279E-AF90-4684-8465-6329D9DD398A}" dt="2022-03-08T13:31:24.478" v="318" actId="1076"/>
        <pc:sldMkLst>
          <pc:docMk/>
          <pc:sldMk cId="970702195" sldId="276"/>
        </pc:sldMkLst>
        <pc:spChg chg="mod">
          <ac:chgData name="KADEK MASAKAZU" userId="727cddf6-09c7-4205-8bb3-a24c094237f4" providerId="ADAL" clId="{9918279E-AF90-4684-8465-6329D9DD398A}" dt="2022-03-08T13:27:51.056" v="195" actId="2711"/>
          <ac:spMkLst>
            <pc:docMk/>
            <pc:sldMk cId="970702195" sldId="276"/>
            <ac:spMk id="2" creationId="{78381EA5-D283-4F1F-9DF7-60617159A4C2}"/>
          </ac:spMkLst>
        </pc:spChg>
        <pc:spChg chg="del">
          <ac:chgData name="KADEK MASAKAZU" userId="727cddf6-09c7-4205-8bb3-a24c094237f4" providerId="ADAL" clId="{9918279E-AF90-4684-8465-6329D9DD398A}" dt="2022-03-08T13:28:38.842" v="196" actId="931"/>
          <ac:spMkLst>
            <pc:docMk/>
            <pc:sldMk cId="970702195" sldId="276"/>
            <ac:spMk id="3" creationId="{6D14BC23-EAD7-4015-ADED-594B019DF5B9}"/>
          </ac:spMkLst>
        </pc:spChg>
        <pc:spChg chg="add del mod">
          <ac:chgData name="KADEK MASAKAZU" userId="727cddf6-09c7-4205-8bb3-a24c094237f4" providerId="ADAL" clId="{9918279E-AF90-4684-8465-6329D9DD398A}" dt="2022-03-08T13:29:06.712" v="202" actId="931"/>
          <ac:spMkLst>
            <pc:docMk/>
            <pc:sldMk cId="970702195" sldId="276"/>
            <ac:spMk id="7" creationId="{9D66C53A-0254-4571-88E7-D8C2852F9DCE}"/>
          </ac:spMkLst>
        </pc:spChg>
        <pc:spChg chg="add mod">
          <ac:chgData name="KADEK MASAKAZU" userId="727cddf6-09c7-4205-8bb3-a24c094237f4" providerId="ADAL" clId="{9918279E-AF90-4684-8465-6329D9DD398A}" dt="2022-03-08T13:30:00.832" v="215" actId="1076"/>
          <ac:spMkLst>
            <pc:docMk/>
            <pc:sldMk cId="970702195" sldId="276"/>
            <ac:spMk id="11" creationId="{A5594B1E-C4A6-4A0A-B2F9-FFC8BFAD7B72}"/>
          </ac:spMkLst>
        </pc:spChg>
        <pc:spChg chg="add mod">
          <ac:chgData name="KADEK MASAKAZU" userId="727cddf6-09c7-4205-8bb3-a24c094237f4" providerId="ADAL" clId="{9918279E-AF90-4684-8465-6329D9DD398A}" dt="2022-03-08T13:31:24.478" v="318" actId="1076"/>
          <ac:spMkLst>
            <pc:docMk/>
            <pc:sldMk cId="970702195" sldId="276"/>
            <ac:spMk id="12" creationId="{9403BA8E-CCDB-420E-B804-187DB3D67DB3}"/>
          </ac:spMkLst>
        </pc:spChg>
        <pc:picChg chg="add del mod">
          <ac:chgData name="KADEK MASAKAZU" userId="727cddf6-09c7-4205-8bb3-a24c094237f4" providerId="ADAL" clId="{9918279E-AF90-4684-8465-6329D9DD398A}" dt="2022-03-08T13:28:47.739" v="201" actId="478"/>
          <ac:picMkLst>
            <pc:docMk/>
            <pc:sldMk cId="970702195" sldId="276"/>
            <ac:picMk id="5" creationId="{3A2E92CF-266A-4F44-8531-508341C89837}"/>
          </ac:picMkLst>
        </pc:picChg>
        <pc:picChg chg="add mod">
          <ac:chgData name="KADEK MASAKAZU" userId="727cddf6-09c7-4205-8bb3-a24c094237f4" providerId="ADAL" clId="{9918279E-AF90-4684-8465-6329D9DD398A}" dt="2022-03-08T13:29:25.283" v="205" actId="1076"/>
          <ac:picMkLst>
            <pc:docMk/>
            <pc:sldMk cId="970702195" sldId="276"/>
            <ac:picMk id="9" creationId="{AE79CF06-BD71-429F-AF99-A02D6FC00706}"/>
          </ac:picMkLst>
        </pc:picChg>
      </pc:sldChg>
      <pc:sldChg chg="del">
        <pc:chgData name="KADEK MASAKAZU" userId="727cddf6-09c7-4205-8bb3-a24c094237f4" providerId="ADAL" clId="{9918279E-AF90-4684-8465-6329D9DD398A}" dt="2022-03-08T13:16:57.885" v="1" actId="47"/>
        <pc:sldMkLst>
          <pc:docMk/>
          <pc:sldMk cId="2890038213" sldId="276"/>
        </pc:sldMkLst>
      </pc:sldChg>
      <pc:sldChg chg="addSp modSp new mod">
        <pc:chgData name="KADEK MASAKAZU" userId="727cddf6-09c7-4205-8bb3-a24c094237f4" providerId="ADAL" clId="{9918279E-AF90-4684-8465-6329D9DD398A}" dt="2022-03-08T13:40:57.867" v="457" actId="1076"/>
        <pc:sldMkLst>
          <pc:docMk/>
          <pc:sldMk cId="1937518" sldId="277"/>
        </pc:sldMkLst>
        <pc:spChg chg="mod">
          <ac:chgData name="KADEK MASAKAZU" userId="727cddf6-09c7-4205-8bb3-a24c094237f4" providerId="ADAL" clId="{9918279E-AF90-4684-8465-6329D9DD398A}" dt="2022-03-08T13:32:34.081" v="344" actId="14100"/>
          <ac:spMkLst>
            <pc:docMk/>
            <pc:sldMk cId="1937518" sldId="277"/>
            <ac:spMk id="2" creationId="{64E9ACF3-B1B8-45DC-9D0C-29C9969E1357}"/>
          </ac:spMkLst>
        </pc:spChg>
        <pc:spChg chg="mod">
          <ac:chgData name="KADEK MASAKAZU" userId="727cddf6-09c7-4205-8bb3-a24c094237f4" providerId="ADAL" clId="{9918279E-AF90-4684-8465-6329D9DD398A}" dt="2022-03-08T13:40:55.748" v="456" actId="1076"/>
          <ac:spMkLst>
            <pc:docMk/>
            <pc:sldMk cId="1937518" sldId="277"/>
            <ac:spMk id="3" creationId="{7904A47B-77CF-49A7-9AA0-2EB608582816}"/>
          </ac:spMkLst>
        </pc:spChg>
        <pc:spChg chg="add mod">
          <ac:chgData name="KADEK MASAKAZU" userId="727cddf6-09c7-4205-8bb3-a24c094237f4" providerId="ADAL" clId="{9918279E-AF90-4684-8465-6329D9DD398A}" dt="2022-03-08T13:40:57.867" v="457" actId="1076"/>
          <ac:spMkLst>
            <pc:docMk/>
            <pc:sldMk cId="1937518" sldId="277"/>
            <ac:spMk id="5" creationId="{988DD09E-11AB-4B3E-B217-B61282A8E7CD}"/>
          </ac:spMkLst>
        </pc:spChg>
      </pc:sldChg>
      <pc:sldChg chg="del">
        <pc:chgData name="KADEK MASAKAZU" userId="727cddf6-09c7-4205-8bb3-a24c094237f4" providerId="ADAL" clId="{9918279E-AF90-4684-8465-6329D9DD398A}" dt="2022-03-08T13:16:57.885" v="1" actId="47"/>
        <pc:sldMkLst>
          <pc:docMk/>
          <pc:sldMk cId="21722143" sldId="278"/>
        </pc:sldMkLst>
      </pc:sldChg>
      <pc:sldChg chg="addSp modSp new mod">
        <pc:chgData name="KADEK MASAKAZU" userId="727cddf6-09c7-4205-8bb3-a24c094237f4" providerId="ADAL" clId="{9918279E-AF90-4684-8465-6329D9DD398A}" dt="2022-03-08T13:44:15.003" v="466" actId="1076"/>
        <pc:sldMkLst>
          <pc:docMk/>
          <pc:sldMk cId="652658727" sldId="278"/>
        </pc:sldMkLst>
        <pc:spChg chg="mod">
          <ac:chgData name="KADEK MASAKAZU" userId="727cddf6-09c7-4205-8bb3-a24c094237f4" providerId="ADAL" clId="{9918279E-AF90-4684-8465-6329D9DD398A}" dt="2022-03-08T13:40:50.319" v="455" actId="1076"/>
          <ac:spMkLst>
            <pc:docMk/>
            <pc:sldMk cId="652658727" sldId="278"/>
            <ac:spMk id="2" creationId="{9E532C31-02E9-470F-83AF-03D37133FBFB}"/>
          </ac:spMkLst>
        </pc:spChg>
        <pc:spChg chg="mod">
          <ac:chgData name="KADEK MASAKAZU" userId="727cddf6-09c7-4205-8bb3-a24c094237f4" providerId="ADAL" clId="{9918279E-AF90-4684-8465-6329D9DD398A}" dt="2022-03-08T13:43:03.959" v="461"/>
          <ac:spMkLst>
            <pc:docMk/>
            <pc:sldMk cId="652658727" sldId="278"/>
            <ac:spMk id="3" creationId="{68988252-03EC-4068-814E-66D4D12118B7}"/>
          </ac:spMkLst>
        </pc:spChg>
        <pc:picChg chg="add mod">
          <ac:chgData name="KADEK MASAKAZU" userId="727cddf6-09c7-4205-8bb3-a24c094237f4" providerId="ADAL" clId="{9918279E-AF90-4684-8465-6329D9DD398A}" dt="2022-03-08T13:44:15.003" v="466" actId="1076"/>
          <ac:picMkLst>
            <pc:docMk/>
            <pc:sldMk cId="652658727" sldId="278"/>
            <ac:picMk id="5" creationId="{77AF35DC-0FC8-4FFA-AB7F-2F2C1BB9594D}"/>
          </ac:picMkLst>
        </pc:picChg>
      </pc:sldChg>
      <pc:sldChg chg="del">
        <pc:chgData name="KADEK MASAKAZU" userId="727cddf6-09c7-4205-8bb3-a24c094237f4" providerId="ADAL" clId="{9918279E-AF90-4684-8465-6329D9DD398A}" dt="2022-03-08T13:17:00.285" v="2" actId="47"/>
        <pc:sldMkLst>
          <pc:docMk/>
          <pc:sldMk cId="1698603584" sldId="279"/>
        </pc:sldMkLst>
      </pc:sldChg>
      <pc:sldChg chg="modSp new mod">
        <pc:chgData name="KADEK MASAKAZU" userId="727cddf6-09c7-4205-8bb3-a24c094237f4" providerId="ADAL" clId="{9918279E-AF90-4684-8465-6329D9DD398A}" dt="2022-03-08T13:45:56.384" v="498" actId="255"/>
        <pc:sldMkLst>
          <pc:docMk/>
          <pc:sldMk cId="4166427010" sldId="279"/>
        </pc:sldMkLst>
        <pc:spChg chg="mod">
          <ac:chgData name="KADEK MASAKAZU" userId="727cddf6-09c7-4205-8bb3-a24c094237f4" providerId="ADAL" clId="{9918279E-AF90-4684-8465-6329D9DD398A}" dt="2022-03-08T13:44:59.473" v="474" actId="1076"/>
          <ac:spMkLst>
            <pc:docMk/>
            <pc:sldMk cId="4166427010" sldId="279"/>
            <ac:spMk id="2" creationId="{3DC9F5EF-ECB1-4C33-AF74-ACADA3EB62CB}"/>
          </ac:spMkLst>
        </pc:spChg>
        <pc:spChg chg="mod">
          <ac:chgData name="KADEK MASAKAZU" userId="727cddf6-09c7-4205-8bb3-a24c094237f4" providerId="ADAL" clId="{9918279E-AF90-4684-8465-6329D9DD398A}" dt="2022-03-08T13:45:56.384" v="498" actId="255"/>
          <ac:spMkLst>
            <pc:docMk/>
            <pc:sldMk cId="4166427010" sldId="279"/>
            <ac:spMk id="3" creationId="{E50B721C-A9D7-4E6F-BB0C-BB1C48C568E6}"/>
          </ac:spMkLst>
        </pc:spChg>
      </pc:sldChg>
      <pc:sldChg chg="del">
        <pc:chgData name="KADEK MASAKAZU" userId="727cddf6-09c7-4205-8bb3-a24c094237f4" providerId="ADAL" clId="{9918279E-AF90-4684-8465-6329D9DD398A}" dt="2022-03-08T13:16:54.140" v="0" actId="47"/>
        <pc:sldMkLst>
          <pc:docMk/>
          <pc:sldMk cId="1454924527" sldId="280"/>
        </pc:sldMkLst>
      </pc:sldChg>
      <pc:sldChg chg="addSp modSp new mod">
        <pc:chgData name="KADEK MASAKAZU" userId="727cddf6-09c7-4205-8bb3-a24c094237f4" providerId="ADAL" clId="{9918279E-AF90-4684-8465-6329D9DD398A}" dt="2022-03-08T13:50:47.634" v="548" actId="1076"/>
        <pc:sldMkLst>
          <pc:docMk/>
          <pc:sldMk cId="2214172150" sldId="280"/>
        </pc:sldMkLst>
        <pc:spChg chg="mod">
          <ac:chgData name="KADEK MASAKAZU" userId="727cddf6-09c7-4205-8bb3-a24c094237f4" providerId="ADAL" clId="{9918279E-AF90-4684-8465-6329D9DD398A}" dt="2022-03-08T13:46:27.254" v="530" actId="1076"/>
          <ac:spMkLst>
            <pc:docMk/>
            <pc:sldMk cId="2214172150" sldId="280"/>
            <ac:spMk id="2" creationId="{66B0B77B-8CBB-4168-847E-8160E0F7C84D}"/>
          </ac:spMkLst>
        </pc:spChg>
        <pc:spChg chg="mod">
          <ac:chgData name="KADEK MASAKAZU" userId="727cddf6-09c7-4205-8bb3-a24c094237f4" providerId="ADAL" clId="{9918279E-AF90-4684-8465-6329D9DD398A}" dt="2022-03-08T13:49:17.564" v="544"/>
          <ac:spMkLst>
            <pc:docMk/>
            <pc:sldMk cId="2214172150" sldId="280"/>
            <ac:spMk id="3" creationId="{71700AEA-17D3-461C-A646-5D0EFF1FCDC2}"/>
          </ac:spMkLst>
        </pc:spChg>
        <pc:picChg chg="add mod">
          <ac:chgData name="KADEK MASAKAZU" userId="727cddf6-09c7-4205-8bb3-a24c094237f4" providerId="ADAL" clId="{9918279E-AF90-4684-8465-6329D9DD398A}" dt="2022-03-08T13:50:47.634" v="548" actId="1076"/>
          <ac:picMkLst>
            <pc:docMk/>
            <pc:sldMk cId="2214172150" sldId="280"/>
            <ac:picMk id="5" creationId="{69530827-1389-47A6-8212-DF9F6DA9F6AB}"/>
          </ac:picMkLst>
        </pc:picChg>
      </pc:sldChg>
      <pc:sldChg chg="addSp delSp modSp new mod">
        <pc:chgData name="KADEK MASAKAZU" userId="727cddf6-09c7-4205-8bb3-a24c094237f4" providerId="ADAL" clId="{9918279E-AF90-4684-8465-6329D9DD398A}" dt="2022-03-08T13:52:27.060" v="579" actId="255"/>
        <pc:sldMkLst>
          <pc:docMk/>
          <pc:sldMk cId="212211038" sldId="281"/>
        </pc:sldMkLst>
        <pc:spChg chg="del">
          <ac:chgData name="KADEK MASAKAZU" userId="727cddf6-09c7-4205-8bb3-a24c094237f4" providerId="ADAL" clId="{9918279E-AF90-4684-8465-6329D9DD398A}" dt="2022-03-08T13:51:13.695" v="552" actId="478"/>
          <ac:spMkLst>
            <pc:docMk/>
            <pc:sldMk cId="212211038" sldId="281"/>
            <ac:spMk id="2" creationId="{9E8B4A91-1B33-4EF4-9E34-0ED4ED9B2B6C}"/>
          </ac:spMkLst>
        </pc:spChg>
        <pc:spChg chg="mod">
          <ac:chgData name="KADEK MASAKAZU" userId="727cddf6-09c7-4205-8bb3-a24c094237f4" providerId="ADAL" clId="{9918279E-AF90-4684-8465-6329D9DD398A}" dt="2022-03-08T13:52:27.060" v="579" actId="255"/>
          <ac:spMkLst>
            <pc:docMk/>
            <pc:sldMk cId="212211038" sldId="281"/>
            <ac:spMk id="3" creationId="{EA974E88-DB5C-4F2D-B817-C24FF8088FD0}"/>
          </ac:spMkLst>
        </pc:spChg>
        <pc:spChg chg="add mod">
          <ac:chgData name="KADEK MASAKAZU" userId="727cddf6-09c7-4205-8bb3-a24c094237f4" providerId="ADAL" clId="{9918279E-AF90-4684-8465-6329D9DD398A}" dt="2022-03-08T13:51:11.663" v="551"/>
          <ac:spMkLst>
            <pc:docMk/>
            <pc:sldMk cId="212211038" sldId="281"/>
            <ac:spMk id="4" creationId="{F79CBD14-8D68-4515-9C54-A7E30F58D52B}"/>
          </ac:spMkLst>
        </pc:spChg>
      </pc:sldChg>
      <pc:sldChg chg="del">
        <pc:chgData name="KADEK MASAKAZU" userId="727cddf6-09c7-4205-8bb3-a24c094237f4" providerId="ADAL" clId="{9918279E-AF90-4684-8465-6329D9DD398A}" dt="2022-03-08T13:16:57.885" v="1" actId="47"/>
        <pc:sldMkLst>
          <pc:docMk/>
          <pc:sldMk cId="217687841" sldId="281"/>
        </pc:sldMkLst>
      </pc:sldChg>
      <pc:sldChg chg="addSp modSp new mod">
        <pc:chgData name="KADEK MASAKAZU" userId="727cddf6-09c7-4205-8bb3-a24c094237f4" providerId="ADAL" clId="{9918279E-AF90-4684-8465-6329D9DD398A}" dt="2022-03-08T13:54:53.644" v="603" actId="1076"/>
        <pc:sldMkLst>
          <pc:docMk/>
          <pc:sldMk cId="1734706505" sldId="282"/>
        </pc:sldMkLst>
        <pc:spChg chg="mod">
          <ac:chgData name="KADEK MASAKAZU" userId="727cddf6-09c7-4205-8bb3-a24c094237f4" providerId="ADAL" clId="{9918279E-AF90-4684-8465-6329D9DD398A}" dt="2022-03-08T13:53:02.934" v="598" actId="1076"/>
          <ac:spMkLst>
            <pc:docMk/>
            <pc:sldMk cId="1734706505" sldId="282"/>
            <ac:spMk id="2" creationId="{29DA5DAA-8847-4FEE-A16D-21D38CAEC5E0}"/>
          </ac:spMkLst>
        </pc:spChg>
        <pc:spChg chg="mod">
          <ac:chgData name="KADEK MASAKAZU" userId="727cddf6-09c7-4205-8bb3-a24c094237f4" providerId="ADAL" clId="{9918279E-AF90-4684-8465-6329D9DD398A}" dt="2022-03-08T13:53:18.486" v="600" actId="5793"/>
          <ac:spMkLst>
            <pc:docMk/>
            <pc:sldMk cId="1734706505" sldId="282"/>
            <ac:spMk id="3" creationId="{C576D90D-9459-4580-B995-C0A4C55ADBAD}"/>
          </ac:spMkLst>
        </pc:spChg>
        <pc:picChg chg="add mod">
          <ac:chgData name="KADEK MASAKAZU" userId="727cddf6-09c7-4205-8bb3-a24c094237f4" providerId="ADAL" clId="{9918279E-AF90-4684-8465-6329D9DD398A}" dt="2022-03-08T13:54:53.644" v="603" actId="1076"/>
          <ac:picMkLst>
            <pc:docMk/>
            <pc:sldMk cId="1734706505" sldId="282"/>
            <ac:picMk id="5" creationId="{879C1FA1-872C-4DE0-969C-6B2D0D08CC5F}"/>
          </ac:picMkLst>
        </pc:picChg>
      </pc:sldChg>
      <pc:sldChg chg="addSp delSp modSp new mod">
        <pc:chgData name="KADEK MASAKAZU" userId="727cddf6-09c7-4205-8bb3-a24c094237f4" providerId="ADAL" clId="{9918279E-AF90-4684-8465-6329D9DD398A}" dt="2022-03-08T13:57:06.203" v="639" actId="27636"/>
        <pc:sldMkLst>
          <pc:docMk/>
          <pc:sldMk cId="154421696" sldId="283"/>
        </pc:sldMkLst>
        <pc:spChg chg="del">
          <ac:chgData name="KADEK MASAKAZU" userId="727cddf6-09c7-4205-8bb3-a24c094237f4" providerId="ADAL" clId="{9918279E-AF90-4684-8465-6329D9DD398A}" dt="2022-03-08T13:55:19.365" v="608" actId="478"/>
          <ac:spMkLst>
            <pc:docMk/>
            <pc:sldMk cId="154421696" sldId="283"/>
            <ac:spMk id="2" creationId="{29DE39B3-D7B5-4417-B532-1025F3948043}"/>
          </ac:spMkLst>
        </pc:spChg>
        <pc:spChg chg="mod">
          <ac:chgData name="KADEK MASAKAZU" userId="727cddf6-09c7-4205-8bb3-a24c094237f4" providerId="ADAL" clId="{9918279E-AF90-4684-8465-6329D9DD398A}" dt="2022-03-08T13:57:06.203" v="639" actId="27636"/>
          <ac:spMkLst>
            <pc:docMk/>
            <pc:sldMk cId="154421696" sldId="283"/>
            <ac:spMk id="3" creationId="{EB8CEE7E-A2EB-4981-97D7-9B364B97EF80}"/>
          </ac:spMkLst>
        </pc:spChg>
        <pc:spChg chg="add mod">
          <ac:chgData name="KADEK MASAKAZU" userId="727cddf6-09c7-4205-8bb3-a24c094237f4" providerId="ADAL" clId="{9918279E-AF90-4684-8465-6329D9DD398A}" dt="2022-03-08T13:55:17.373" v="607"/>
          <ac:spMkLst>
            <pc:docMk/>
            <pc:sldMk cId="154421696" sldId="283"/>
            <ac:spMk id="4" creationId="{E5B9CDA3-ECA8-4ED5-BD27-FDA4C7305E82}"/>
          </ac:spMkLst>
        </pc:spChg>
      </pc:sldChg>
      <pc:sldChg chg="modSp add mod">
        <pc:chgData name="KADEK MASAKAZU" userId="727cddf6-09c7-4205-8bb3-a24c094237f4" providerId="ADAL" clId="{9918279E-AF90-4684-8465-6329D9DD398A}" dt="2022-03-08T14:00:55.057" v="661" actId="20577"/>
        <pc:sldMkLst>
          <pc:docMk/>
          <pc:sldMk cId="1713587048" sldId="284"/>
        </pc:sldMkLst>
        <pc:spChg chg="mod">
          <ac:chgData name="KADEK MASAKAZU" userId="727cddf6-09c7-4205-8bb3-a24c094237f4" providerId="ADAL" clId="{9918279E-AF90-4684-8465-6329D9DD398A}" dt="2022-03-08T14:00:55.057" v="661" actId="20577"/>
          <ac:spMkLst>
            <pc:docMk/>
            <pc:sldMk cId="1713587048" sldId="284"/>
            <ac:spMk id="3" creationId="{EB8CEE7E-A2EB-4981-97D7-9B364B97EF80}"/>
          </ac:spMkLst>
        </pc:spChg>
      </pc:sldChg>
      <pc:sldChg chg="addSp delSp modSp new mod">
        <pc:chgData name="KADEK MASAKAZU" userId="727cddf6-09c7-4205-8bb3-a24c094237f4" providerId="ADAL" clId="{9918279E-AF90-4684-8465-6329D9DD398A}" dt="2022-03-08T14:03:46.488" v="710" actId="114"/>
        <pc:sldMkLst>
          <pc:docMk/>
          <pc:sldMk cId="200357535" sldId="285"/>
        </pc:sldMkLst>
        <pc:spChg chg="mod">
          <ac:chgData name="KADEK MASAKAZU" userId="727cddf6-09c7-4205-8bb3-a24c094237f4" providerId="ADAL" clId="{9918279E-AF90-4684-8465-6329D9DD398A}" dt="2022-03-08T14:03:46.488" v="710" actId="114"/>
          <ac:spMkLst>
            <pc:docMk/>
            <pc:sldMk cId="200357535" sldId="285"/>
            <ac:spMk id="2" creationId="{009668E2-1EF5-4B8F-9EE6-70CD8E2C6B8F}"/>
          </ac:spMkLst>
        </pc:spChg>
        <pc:spChg chg="del">
          <ac:chgData name="KADEK MASAKAZU" userId="727cddf6-09c7-4205-8bb3-a24c094237f4" providerId="ADAL" clId="{9918279E-AF90-4684-8465-6329D9DD398A}" dt="2022-03-08T14:03:31.494" v="707" actId="478"/>
          <ac:spMkLst>
            <pc:docMk/>
            <pc:sldMk cId="200357535" sldId="285"/>
            <ac:spMk id="3" creationId="{D6E9964E-325B-4C98-B78F-5D72C7059220}"/>
          </ac:spMkLst>
        </pc:spChg>
        <pc:picChg chg="add mod">
          <ac:chgData name="KADEK MASAKAZU" userId="727cddf6-09c7-4205-8bb3-a24c094237f4" providerId="ADAL" clId="{9918279E-AF90-4684-8465-6329D9DD398A}" dt="2022-03-08T14:03:20.064" v="706" actId="1076"/>
          <ac:picMkLst>
            <pc:docMk/>
            <pc:sldMk cId="200357535" sldId="285"/>
            <ac:picMk id="5" creationId="{78D36925-9AD7-43E8-8782-1107F054D7AB}"/>
          </ac:picMkLst>
        </pc:picChg>
      </pc:sldChg>
      <pc:sldChg chg="addSp delSp modSp add mod">
        <pc:chgData name="KADEK MASAKAZU" userId="727cddf6-09c7-4205-8bb3-a24c094237f4" providerId="ADAL" clId="{9918279E-AF90-4684-8465-6329D9DD398A}" dt="2022-03-08T14:07:09.393" v="773" actId="1076"/>
        <pc:sldMkLst>
          <pc:docMk/>
          <pc:sldMk cId="3465099270" sldId="286"/>
        </pc:sldMkLst>
        <pc:spChg chg="add mod">
          <ac:chgData name="KADEK MASAKAZU" userId="727cddf6-09c7-4205-8bb3-a24c094237f4" providerId="ADAL" clId="{9918279E-AF90-4684-8465-6329D9DD398A}" dt="2022-03-08T14:07:09.393" v="773" actId="1076"/>
          <ac:spMkLst>
            <pc:docMk/>
            <pc:sldMk cId="3465099270" sldId="286"/>
            <ac:spMk id="6" creationId="{6C7F2C2F-C84D-49D8-9C71-048EBC12CB76}"/>
          </ac:spMkLst>
        </pc:spChg>
        <pc:picChg chg="del mod">
          <ac:chgData name="KADEK MASAKAZU" userId="727cddf6-09c7-4205-8bb3-a24c094237f4" providerId="ADAL" clId="{9918279E-AF90-4684-8465-6329D9DD398A}" dt="2022-03-08T14:03:51.368" v="713" actId="478"/>
          <ac:picMkLst>
            <pc:docMk/>
            <pc:sldMk cId="3465099270" sldId="286"/>
            <ac:picMk id="5" creationId="{78D36925-9AD7-43E8-8782-1107F054D7AB}"/>
          </ac:picMkLst>
        </pc:picChg>
      </pc:sldChg>
      <pc:sldChg chg="modSp add mod">
        <pc:chgData name="KADEK MASAKAZU" userId="727cddf6-09c7-4205-8bb3-a24c094237f4" providerId="ADAL" clId="{9918279E-AF90-4684-8465-6329D9DD398A}" dt="2022-03-08T14:09:31.044" v="829" actId="114"/>
        <pc:sldMkLst>
          <pc:docMk/>
          <pc:sldMk cId="764954299" sldId="287"/>
        </pc:sldMkLst>
        <pc:spChg chg="mod">
          <ac:chgData name="KADEK MASAKAZU" userId="727cddf6-09c7-4205-8bb3-a24c094237f4" providerId="ADAL" clId="{9918279E-AF90-4684-8465-6329D9DD398A}" dt="2022-03-08T14:09:31.044" v="829" actId="114"/>
          <ac:spMkLst>
            <pc:docMk/>
            <pc:sldMk cId="764954299" sldId="287"/>
            <ac:spMk id="6" creationId="{6C7F2C2F-C84D-49D8-9C71-048EBC12CB76}"/>
          </ac:spMkLst>
        </pc:spChg>
      </pc:sldChg>
      <pc:sldChg chg="addSp delSp modSp add mod">
        <pc:chgData name="KADEK MASAKAZU" userId="727cddf6-09c7-4205-8bb3-a24c094237f4" providerId="ADAL" clId="{9918279E-AF90-4684-8465-6329D9DD398A}" dt="2022-03-08T14:13:21.812" v="858" actId="20577"/>
        <pc:sldMkLst>
          <pc:docMk/>
          <pc:sldMk cId="2277438953" sldId="288"/>
        </pc:sldMkLst>
        <pc:spChg chg="add del mod">
          <ac:chgData name="KADEK MASAKAZU" userId="727cddf6-09c7-4205-8bb3-a24c094237f4" providerId="ADAL" clId="{9918279E-AF90-4684-8465-6329D9DD398A}" dt="2022-03-08T14:13:21.812" v="858" actId="20577"/>
          <ac:spMkLst>
            <pc:docMk/>
            <pc:sldMk cId="2277438953" sldId="288"/>
            <ac:spMk id="6" creationId="{6C7F2C2F-C84D-49D8-9C71-048EBC12CB76}"/>
          </ac:spMkLst>
        </pc:spChg>
      </pc:sldChg>
      <pc:sldChg chg="modSp add mod">
        <pc:chgData name="KADEK MASAKAZU" userId="727cddf6-09c7-4205-8bb3-a24c094237f4" providerId="ADAL" clId="{9918279E-AF90-4684-8465-6329D9DD398A}" dt="2022-03-08T14:15:05.251" v="892" actId="114"/>
        <pc:sldMkLst>
          <pc:docMk/>
          <pc:sldMk cId="2448188284" sldId="289"/>
        </pc:sldMkLst>
        <pc:spChg chg="mod">
          <ac:chgData name="KADEK MASAKAZU" userId="727cddf6-09c7-4205-8bb3-a24c094237f4" providerId="ADAL" clId="{9918279E-AF90-4684-8465-6329D9DD398A}" dt="2022-03-08T14:15:05.251" v="892" actId="114"/>
          <ac:spMkLst>
            <pc:docMk/>
            <pc:sldMk cId="2448188284" sldId="289"/>
            <ac:spMk id="6" creationId="{6C7F2C2F-C84D-49D8-9C71-048EBC12CB76}"/>
          </ac:spMkLst>
        </pc:spChg>
      </pc:sldChg>
      <pc:sldChg chg="delSp modSp new mod">
        <pc:chgData name="KADEK MASAKAZU" userId="727cddf6-09c7-4205-8bb3-a24c094237f4" providerId="ADAL" clId="{9918279E-AF90-4684-8465-6329D9DD398A}" dt="2022-03-08T14:17:05.691" v="933" actId="1076"/>
        <pc:sldMkLst>
          <pc:docMk/>
          <pc:sldMk cId="1249642199" sldId="290"/>
        </pc:sldMkLst>
        <pc:spChg chg="del">
          <ac:chgData name="KADEK MASAKAZU" userId="727cddf6-09c7-4205-8bb3-a24c094237f4" providerId="ADAL" clId="{9918279E-AF90-4684-8465-6329D9DD398A}" dt="2022-03-08T14:16:57.759" v="930" actId="478"/>
          <ac:spMkLst>
            <pc:docMk/>
            <pc:sldMk cId="1249642199" sldId="290"/>
            <ac:spMk id="2" creationId="{0FCBF68D-1498-4F9E-8644-1B42C983222A}"/>
          </ac:spMkLst>
        </pc:spChg>
        <pc:spChg chg="mod">
          <ac:chgData name="KADEK MASAKAZU" userId="727cddf6-09c7-4205-8bb3-a24c094237f4" providerId="ADAL" clId="{9918279E-AF90-4684-8465-6329D9DD398A}" dt="2022-03-08T14:17:05.691" v="933" actId="1076"/>
          <ac:spMkLst>
            <pc:docMk/>
            <pc:sldMk cId="1249642199" sldId="290"/>
            <ac:spMk id="3" creationId="{2A314BEA-DEA4-4D56-A8AE-D501B7765829}"/>
          </ac:spMkLst>
        </pc:spChg>
      </pc:sldChg>
      <pc:sldChg chg="modSp new del mod">
        <pc:chgData name="KADEK MASAKAZU" userId="727cddf6-09c7-4205-8bb3-a24c094237f4" providerId="ADAL" clId="{9918279E-AF90-4684-8465-6329D9DD398A}" dt="2022-03-11T04:20:57.433" v="1323" actId="47"/>
        <pc:sldMkLst>
          <pc:docMk/>
          <pc:sldMk cId="3346826611" sldId="291"/>
        </pc:sldMkLst>
        <pc:spChg chg="mod">
          <ac:chgData name="KADEK MASAKAZU" userId="727cddf6-09c7-4205-8bb3-a24c094237f4" providerId="ADAL" clId="{9918279E-AF90-4684-8465-6329D9DD398A}" dt="2022-03-08T14:17:44.333" v="950" actId="20577"/>
          <ac:spMkLst>
            <pc:docMk/>
            <pc:sldMk cId="3346826611" sldId="291"/>
            <ac:spMk id="2" creationId="{895E0733-957B-4245-9EF4-D923A7575D94}"/>
          </ac:spMkLst>
        </pc:spChg>
      </pc:sldChg>
      <pc:sldChg chg="addSp delSp modSp new mod">
        <pc:chgData name="KADEK MASAKAZU" userId="727cddf6-09c7-4205-8bb3-a24c094237f4" providerId="ADAL" clId="{9918279E-AF90-4684-8465-6329D9DD398A}" dt="2022-03-11T03:47:58.502" v="1075" actId="114"/>
        <pc:sldMkLst>
          <pc:docMk/>
          <pc:sldMk cId="1222233794" sldId="292"/>
        </pc:sldMkLst>
        <pc:spChg chg="mod">
          <ac:chgData name="KADEK MASAKAZU" userId="727cddf6-09c7-4205-8bb3-a24c094237f4" providerId="ADAL" clId="{9918279E-AF90-4684-8465-6329D9DD398A}" dt="2022-03-11T03:44:45.271" v="1074" actId="114"/>
          <ac:spMkLst>
            <pc:docMk/>
            <pc:sldMk cId="1222233794" sldId="292"/>
            <ac:spMk id="2" creationId="{5CD42AD3-8BFB-46CD-8278-5FBD2B6711F9}"/>
          </ac:spMkLst>
        </pc:spChg>
        <pc:spChg chg="del">
          <ac:chgData name="KADEK MASAKAZU" userId="727cddf6-09c7-4205-8bb3-a24c094237f4" providerId="ADAL" clId="{9918279E-AF90-4684-8465-6329D9DD398A}" dt="2022-03-08T14:20:59.510" v="981" actId="931"/>
          <ac:spMkLst>
            <pc:docMk/>
            <pc:sldMk cId="1222233794" sldId="292"/>
            <ac:spMk id="3" creationId="{21D21A91-6CC6-4D1F-A808-DF7C8733F6C9}"/>
          </ac:spMkLst>
        </pc:spChg>
        <pc:spChg chg="add mod">
          <ac:chgData name="KADEK MASAKAZU" userId="727cddf6-09c7-4205-8bb3-a24c094237f4" providerId="ADAL" clId="{9918279E-AF90-4684-8465-6329D9DD398A}" dt="2022-03-11T03:47:58.502" v="1075" actId="114"/>
          <ac:spMkLst>
            <pc:docMk/>
            <pc:sldMk cId="1222233794" sldId="292"/>
            <ac:spMk id="6" creationId="{3A9D702C-DC1E-4B4F-A788-8E63DB060F1D}"/>
          </ac:spMkLst>
        </pc:spChg>
        <pc:picChg chg="add mod">
          <ac:chgData name="KADEK MASAKAZU" userId="727cddf6-09c7-4205-8bb3-a24c094237f4" providerId="ADAL" clId="{9918279E-AF90-4684-8465-6329D9DD398A}" dt="2022-03-08T14:21:09.812" v="987" actId="1076"/>
          <ac:picMkLst>
            <pc:docMk/>
            <pc:sldMk cId="1222233794" sldId="292"/>
            <ac:picMk id="5" creationId="{1F0389BD-2A01-4E09-9D30-BE25B07922F9}"/>
          </ac:picMkLst>
        </pc:picChg>
      </pc:sldChg>
      <pc:sldChg chg="addSp delSp modSp new mod">
        <pc:chgData name="KADEK MASAKAZU" userId="727cddf6-09c7-4205-8bb3-a24c094237f4" providerId="ADAL" clId="{9918279E-AF90-4684-8465-6329D9DD398A}" dt="2022-03-11T13:19:39.077" v="1387" actId="20577"/>
        <pc:sldMkLst>
          <pc:docMk/>
          <pc:sldMk cId="3021589984" sldId="293"/>
        </pc:sldMkLst>
        <pc:spChg chg="mod">
          <ac:chgData name="KADEK MASAKAZU" userId="727cddf6-09c7-4205-8bb3-a24c094237f4" providerId="ADAL" clId="{9918279E-AF90-4684-8465-6329D9DD398A}" dt="2022-03-11T03:56:19.062" v="1169" actId="114"/>
          <ac:spMkLst>
            <pc:docMk/>
            <pc:sldMk cId="3021589984" sldId="293"/>
            <ac:spMk id="2" creationId="{A419B3FB-6C56-4638-A4B1-C3C334093F3F}"/>
          </ac:spMkLst>
        </pc:spChg>
        <pc:spChg chg="mod">
          <ac:chgData name="KADEK MASAKAZU" userId="727cddf6-09c7-4205-8bb3-a24c094237f4" providerId="ADAL" clId="{9918279E-AF90-4684-8465-6329D9DD398A}" dt="2022-03-11T13:19:39.077" v="1387" actId="20577"/>
          <ac:spMkLst>
            <pc:docMk/>
            <pc:sldMk cId="3021589984" sldId="293"/>
            <ac:spMk id="3" creationId="{28B2B621-872D-47DB-B8F1-7E0E0AA41A0E}"/>
          </ac:spMkLst>
        </pc:spChg>
        <pc:picChg chg="add del mod modCrop">
          <ac:chgData name="KADEK MASAKAZU" userId="727cddf6-09c7-4205-8bb3-a24c094237f4" providerId="ADAL" clId="{9918279E-AF90-4684-8465-6329D9DD398A}" dt="2022-03-11T03:57:40.844" v="1182" actId="478"/>
          <ac:picMkLst>
            <pc:docMk/>
            <pc:sldMk cId="3021589984" sldId="293"/>
            <ac:picMk id="4" creationId="{4D656535-3C1E-4120-AF09-09F1913A16FE}"/>
          </ac:picMkLst>
        </pc:picChg>
        <pc:picChg chg="add del mod modCrop">
          <ac:chgData name="KADEK MASAKAZU" userId="727cddf6-09c7-4205-8bb3-a24c094237f4" providerId="ADAL" clId="{9918279E-AF90-4684-8465-6329D9DD398A}" dt="2022-03-11T03:58:37.580" v="1198"/>
          <ac:picMkLst>
            <pc:docMk/>
            <pc:sldMk cId="3021589984" sldId="293"/>
            <ac:picMk id="5" creationId="{FA3EEFF0-2FFB-497F-92F4-7FCE42AE32ED}"/>
          </ac:picMkLst>
        </pc:picChg>
      </pc:sldChg>
      <pc:sldChg chg="modSp add mod">
        <pc:chgData name="KADEK MASAKAZU" userId="727cddf6-09c7-4205-8bb3-a24c094237f4" providerId="ADAL" clId="{9918279E-AF90-4684-8465-6329D9DD398A}" dt="2022-03-11T04:00:23.621" v="1226" actId="20577"/>
        <pc:sldMkLst>
          <pc:docMk/>
          <pc:sldMk cId="1235947477" sldId="294"/>
        </pc:sldMkLst>
        <pc:spChg chg="mod">
          <ac:chgData name="KADEK MASAKAZU" userId="727cddf6-09c7-4205-8bb3-a24c094237f4" providerId="ADAL" clId="{9918279E-AF90-4684-8465-6329D9DD398A}" dt="2022-03-11T03:58:56.194" v="1209" actId="20577"/>
          <ac:spMkLst>
            <pc:docMk/>
            <pc:sldMk cId="1235947477" sldId="294"/>
            <ac:spMk id="2" creationId="{A419B3FB-6C56-4638-A4B1-C3C334093F3F}"/>
          </ac:spMkLst>
        </pc:spChg>
        <pc:spChg chg="mod">
          <ac:chgData name="KADEK MASAKAZU" userId="727cddf6-09c7-4205-8bb3-a24c094237f4" providerId="ADAL" clId="{9918279E-AF90-4684-8465-6329D9DD398A}" dt="2022-03-11T04:00:23.621" v="1226" actId="20577"/>
          <ac:spMkLst>
            <pc:docMk/>
            <pc:sldMk cId="1235947477" sldId="294"/>
            <ac:spMk id="3" creationId="{28B2B621-872D-47DB-B8F1-7E0E0AA41A0E}"/>
          </ac:spMkLst>
        </pc:spChg>
      </pc:sldChg>
      <pc:sldChg chg="modSp add mod">
        <pc:chgData name="KADEK MASAKAZU" userId="727cddf6-09c7-4205-8bb3-a24c094237f4" providerId="ADAL" clId="{9918279E-AF90-4684-8465-6329D9DD398A}" dt="2022-03-11T04:09:46.590" v="1286" actId="120"/>
        <pc:sldMkLst>
          <pc:docMk/>
          <pc:sldMk cId="2055425062" sldId="295"/>
        </pc:sldMkLst>
        <pc:spChg chg="mod">
          <ac:chgData name="KADEK MASAKAZU" userId="727cddf6-09c7-4205-8bb3-a24c094237f4" providerId="ADAL" clId="{9918279E-AF90-4684-8465-6329D9DD398A}" dt="2022-03-11T04:07:05.159" v="1236" actId="20577"/>
          <ac:spMkLst>
            <pc:docMk/>
            <pc:sldMk cId="2055425062" sldId="295"/>
            <ac:spMk id="2" creationId="{A419B3FB-6C56-4638-A4B1-C3C334093F3F}"/>
          </ac:spMkLst>
        </pc:spChg>
        <pc:spChg chg="mod">
          <ac:chgData name="KADEK MASAKAZU" userId="727cddf6-09c7-4205-8bb3-a24c094237f4" providerId="ADAL" clId="{9918279E-AF90-4684-8465-6329D9DD398A}" dt="2022-03-11T04:09:46.590" v="1286" actId="120"/>
          <ac:spMkLst>
            <pc:docMk/>
            <pc:sldMk cId="2055425062" sldId="295"/>
            <ac:spMk id="3" creationId="{28B2B621-872D-47DB-B8F1-7E0E0AA41A0E}"/>
          </ac:spMkLst>
        </pc:spChg>
      </pc:sldChg>
      <pc:sldChg chg="modSp add mod">
        <pc:chgData name="KADEK MASAKAZU" userId="727cddf6-09c7-4205-8bb3-a24c094237f4" providerId="ADAL" clId="{9918279E-AF90-4684-8465-6329D9DD398A}" dt="2022-03-11T04:18:40.351" v="1322" actId="114"/>
        <pc:sldMkLst>
          <pc:docMk/>
          <pc:sldMk cId="2125396009" sldId="296"/>
        </pc:sldMkLst>
        <pc:spChg chg="mod">
          <ac:chgData name="KADEK MASAKAZU" userId="727cddf6-09c7-4205-8bb3-a24c094237f4" providerId="ADAL" clId="{9918279E-AF90-4684-8465-6329D9DD398A}" dt="2022-03-11T04:10:00.653" v="1295" actId="20577"/>
          <ac:spMkLst>
            <pc:docMk/>
            <pc:sldMk cId="2125396009" sldId="296"/>
            <ac:spMk id="2" creationId="{A419B3FB-6C56-4638-A4B1-C3C334093F3F}"/>
          </ac:spMkLst>
        </pc:spChg>
        <pc:spChg chg="mod">
          <ac:chgData name="KADEK MASAKAZU" userId="727cddf6-09c7-4205-8bb3-a24c094237f4" providerId="ADAL" clId="{9918279E-AF90-4684-8465-6329D9DD398A}" dt="2022-03-11T04:18:40.351" v="1322" actId="114"/>
          <ac:spMkLst>
            <pc:docMk/>
            <pc:sldMk cId="2125396009" sldId="296"/>
            <ac:spMk id="3" creationId="{28B2B621-872D-47DB-B8F1-7E0E0AA41A0E}"/>
          </ac:spMkLst>
        </pc:spChg>
      </pc:sldChg>
      <pc:sldChg chg="addSp delSp modSp new mod">
        <pc:chgData name="KADEK MASAKAZU" userId="727cddf6-09c7-4205-8bb3-a24c094237f4" providerId="ADAL" clId="{9918279E-AF90-4684-8465-6329D9DD398A}" dt="2022-03-11T04:25:42.645" v="1352" actId="22"/>
        <pc:sldMkLst>
          <pc:docMk/>
          <pc:sldMk cId="1842477542" sldId="297"/>
        </pc:sldMkLst>
        <pc:spChg chg="mod">
          <ac:chgData name="KADEK MASAKAZU" userId="727cddf6-09c7-4205-8bb3-a24c094237f4" providerId="ADAL" clId="{9918279E-AF90-4684-8465-6329D9DD398A}" dt="2022-03-11T04:24:03.140" v="1346" actId="114"/>
          <ac:spMkLst>
            <pc:docMk/>
            <pc:sldMk cId="1842477542" sldId="297"/>
            <ac:spMk id="2" creationId="{F8A515BE-6B1F-47AC-8BC8-26B2F572A9C1}"/>
          </ac:spMkLst>
        </pc:spChg>
        <pc:spChg chg="del">
          <ac:chgData name="KADEK MASAKAZU" userId="727cddf6-09c7-4205-8bb3-a24c094237f4" providerId="ADAL" clId="{9918279E-AF90-4684-8465-6329D9DD398A}" dt="2022-03-11T04:24:46.575" v="1347" actId="22"/>
          <ac:spMkLst>
            <pc:docMk/>
            <pc:sldMk cId="1842477542" sldId="297"/>
            <ac:spMk id="3" creationId="{AB42B715-86CD-44CA-8CB2-A5BBDE350E9F}"/>
          </ac:spMkLst>
        </pc:spChg>
        <pc:picChg chg="add mod ord">
          <ac:chgData name="KADEK MASAKAZU" userId="727cddf6-09c7-4205-8bb3-a24c094237f4" providerId="ADAL" clId="{9918279E-AF90-4684-8465-6329D9DD398A}" dt="2022-03-11T04:24:57.297" v="1349" actId="1076"/>
          <ac:picMkLst>
            <pc:docMk/>
            <pc:sldMk cId="1842477542" sldId="297"/>
            <ac:picMk id="5" creationId="{D8D57B40-7243-4A61-99D4-C44F5DFF9BCC}"/>
          </ac:picMkLst>
        </pc:picChg>
        <pc:picChg chg="add del">
          <ac:chgData name="KADEK MASAKAZU" userId="727cddf6-09c7-4205-8bb3-a24c094237f4" providerId="ADAL" clId="{9918279E-AF90-4684-8465-6329D9DD398A}" dt="2022-03-11T04:25:42.645" v="1352" actId="22"/>
          <ac:picMkLst>
            <pc:docMk/>
            <pc:sldMk cId="1842477542" sldId="297"/>
            <ac:picMk id="7" creationId="{53D1DEBE-0962-4D6C-AACA-653393D02B35}"/>
          </ac:picMkLst>
        </pc:picChg>
      </pc:sldChg>
      <pc:sldChg chg="modSp new mod">
        <pc:chgData name="KADEK MASAKAZU" userId="727cddf6-09c7-4205-8bb3-a24c094237f4" providerId="ADAL" clId="{9918279E-AF90-4684-8465-6329D9DD398A}" dt="2022-03-11T04:29:22.117" v="1386" actId="1076"/>
        <pc:sldMkLst>
          <pc:docMk/>
          <pc:sldMk cId="1065238605" sldId="298"/>
        </pc:sldMkLst>
        <pc:spChg chg="mod">
          <ac:chgData name="KADEK MASAKAZU" userId="727cddf6-09c7-4205-8bb3-a24c094237f4" providerId="ADAL" clId="{9918279E-AF90-4684-8465-6329D9DD398A}" dt="2022-03-11T04:29:19.897" v="1385" actId="1076"/>
          <ac:spMkLst>
            <pc:docMk/>
            <pc:sldMk cId="1065238605" sldId="298"/>
            <ac:spMk id="2" creationId="{9BDC6C6E-66D8-4DD9-BDC4-68A63AFC6E2E}"/>
          </ac:spMkLst>
        </pc:spChg>
        <pc:spChg chg="mod">
          <ac:chgData name="KADEK MASAKAZU" userId="727cddf6-09c7-4205-8bb3-a24c094237f4" providerId="ADAL" clId="{9918279E-AF90-4684-8465-6329D9DD398A}" dt="2022-03-11T04:29:22.117" v="1386" actId="1076"/>
          <ac:spMkLst>
            <pc:docMk/>
            <pc:sldMk cId="1065238605" sldId="298"/>
            <ac:spMk id="3" creationId="{B7B20C23-9EC7-4603-ADD7-36D23223396B}"/>
          </ac:spMkLst>
        </pc:spChg>
      </pc:sldChg>
      <pc:sldChg chg="modSp add mod">
        <pc:chgData name="KADEK MASAKAZU" userId="727cddf6-09c7-4205-8bb3-a24c094237f4" providerId="ADAL" clId="{9918279E-AF90-4684-8465-6329D9DD398A}" dt="2022-03-11T13:23:07.423" v="1436" actId="255"/>
        <pc:sldMkLst>
          <pc:docMk/>
          <pc:sldMk cId="1165049881" sldId="299"/>
        </pc:sldMkLst>
        <pc:spChg chg="mod">
          <ac:chgData name="KADEK MASAKAZU" userId="727cddf6-09c7-4205-8bb3-a24c094237f4" providerId="ADAL" clId="{9918279E-AF90-4684-8465-6329D9DD398A}" dt="2022-03-11T13:20:49.945" v="1406" actId="20577"/>
          <ac:spMkLst>
            <pc:docMk/>
            <pc:sldMk cId="1165049881" sldId="299"/>
            <ac:spMk id="2" creationId="{9BDC6C6E-66D8-4DD9-BDC4-68A63AFC6E2E}"/>
          </ac:spMkLst>
        </pc:spChg>
        <pc:spChg chg="mod">
          <ac:chgData name="KADEK MASAKAZU" userId="727cddf6-09c7-4205-8bb3-a24c094237f4" providerId="ADAL" clId="{9918279E-AF90-4684-8465-6329D9DD398A}" dt="2022-03-11T13:23:07.423" v="1436" actId="255"/>
          <ac:spMkLst>
            <pc:docMk/>
            <pc:sldMk cId="1165049881" sldId="299"/>
            <ac:spMk id="3" creationId="{B7B20C23-9EC7-4603-ADD7-36D23223396B}"/>
          </ac:spMkLst>
        </pc:spChg>
      </pc:sldChg>
      <pc:sldChg chg="modSp add mod">
        <pc:chgData name="KADEK MASAKAZU" userId="727cddf6-09c7-4205-8bb3-a24c094237f4" providerId="ADAL" clId="{9918279E-AF90-4684-8465-6329D9DD398A}" dt="2022-03-11T13:32:30.779" v="1525" actId="1076"/>
        <pc:sldMkLst>
          <pc:docMk/>
          <pc:sldMk cId="3193120392" sldId="300"/>
        </pc:sldMkLst>
        <pc:spChg chg="mod">
          <ac:chgData name="KADEK MASAKAZU" userId="727cddf6-09c7-4205-8bb3-a24c094237f4" providerId="ADAL" clId="{9918279E-AF90-4684-8465-6329D9DD398A}" dt="2022-03-11T13:23:29.736" v="1442" actId="20577"/>
          <ac:spMkLst>
            <pc:docMk/>
            <pc:sldMk cId="3193120392" sldId="300"/>
            <ac:spMk id="2" creationId="{9BDC6C6E-66D8-4DD9-BDC4-68A63AFC6E2E}"/>
          </ac:spMkLst>
        </pc:spChg>
        <pc:spChg chg="mod">
          <ac:chgData name="KADEK MASAKAZU" userId="727cddf6-09c7-4205-8bb3-a24c094237f4" providerId="ADAL" clId="{9918279E-AF90-4684-8465-6329D9DD398A}" dt="2022-03-11T13:32:30.779" v="1525" actId="1076"/>
          <ac:spMkLst>
            <pc:docMk/>
            <pc:sldMk cId="3193120392" sldId="300"/>
            <ac:spMk id="3" creationId="{B7B20C23-9EC7-4603-ADD7-36D23223396B}"/>
          </ac:spMkLst>
        </pc:spChg>
      </pc:sldChg>
      <pc:sldChg chg="modSp add mod">
        <pc:chgData name="KADEK MASAKAZU" userId="727cddf6-09c7-4205-8bb3-a24c094237f4" providerId="ADAL" clId="{9918279E-AF90-4684-8465-6329D9DD398A}" dt="2022-03-11T13:40:39.777" v="1584" actId="113"/>
        <pc:sldMkLst>
          <pc:docMk/>
          <pc:sldMk cId="4025639000" sldId="301"/>
        </pc:sldMkLst>
        <pc:spChg chg="mod">
          <ac:chgData name="KADEK MASAKAZU" userId="727cddf6-09c7-4205-8bb3-a24c094237f4" providerId="ADAL" clId="{9918279E-AF90-4684-8465-6329D9DD398A}" dt="2022-03-11T13:32:52.745" v="1535" actId="20577"/>
          <ac:spMkLst>
            <pc:docMk/>
            <pc:sldMk cId="4025639000" sldId="301"/>
            <ac:spMk id="2" creationId="{9BDC6C6E-66D8-4DD9-BDC4-68A63AFC6E2E}"/>
          </ac:spMkLst>
        </pc:spChg>
        <pc:spChg chg="mod">
          <ac:chgData name="KADEK MASAKAZU" userId="727cddf6-09c7-4205-8bb3-a24c094237f4" providerId="ADAL" clId="{9918279E-AF90-4684-8465-6329D9DD398A}" dt="2022-03-11T13:40:39.777" v="1584" actId="113"/>
          <ac:spMkLst>
            <pc:docMk/>
            <pc:sldMk cId="4025639000" sldId="301"/>
            <ac:spMk id="3" creationId="{B7B20C23-9EC7-4603-ADD7-36D23223396B}"/>
          </ac:spMkLst>
        </pc:spChg>
      </pc:sldChg>
      <pc:sldChg chg="modSp add mod">
        <pc:chgData name="KADEK MASAKAZU" userId="727cddf6-09c7-4205-8bb3-a24c094237f4" providerId="ADAL" clId="{9918279E-AF90-4684-8465-6329D9DD398A}" dt="2022-03-11T13:53:10.130" v="1642" actId="114"/>
        <pc:sldMkLst>
          <pc:docMk/>
          <pc:sldMk cId="2774156091" sldId="302"/>
        </pc:sldMkLst>
        <pc:spChg chg="mod">
          <ac:chgData name="KADEK MASAKAZU" userId="727cddf6-09c7-4205-8bb3-a24c094237f4" providerId="ADAL" clId="{9918279E-AF90-4684-8465-6329D9DD398A}" dt="2022-03-11T13:43:42.025" v="1598" actId="20577"/>
          <ac:spMkLst>
            <pc:docMk/>
            <pc:sldMk cId="2774156091" sldId="302"/>
            <ac:spMk id="2" creationId="{9BDC6C6E-66D8-4DD9-BDC4-68A63AFC6E2E}"/>
          </ac:spMkLst>
        </pc:spChg>
        <pc:spChg chg="mod">
          <ac:chgData name="KADEK MASAKAZU" userId="727cddf6-09c7-4205-8bb3-a24c094237f4" providerId="ADAL" clId="{9918279E-AF90-4684-8465-6329D9DD398A}" dt="2022-03-11T13:53:10.130" v="1642" actId="114"/>
          <ac:spMkLst>
            <pc:docMk/>
            <pc:sldMk cId="2774156091" sldId="302"/>
            <ac:spMk id="3" creationId="{B7B20C23-9EC7-4603-ADD7-36D23223396B}"/>
          </ac:spMkLst>
        </pc:spChg>
      </pc:sldChg>
    </pc:docChg>
  </pc:docChgLst>
  <pc:docChgLst>
    <pc:chgData name="KADEK MASAKAZU" userId="727cddf6-09c7-4205-8bb3-a24c094237f4" providerId="ADAL" clId="{99FBFE72-9CCD-4389-B770-746E3A3EE96D}"/>
    <pc:docChg chg="custSel addSld delSld modSld">
      <pc:chgData name="KADEK MASAKAZU" userId="727cddf6-09c7-4205-8bb3-a24c094237f4" providerId="ADAL" clId="{99FBFE72-9CCD-4389-B770-746E3A3EE96D}" dt="2022-03-03T07:18:18.474" v="235" actId="1076"/>
      <pc:docMkLst>
        <pc:docMk/>
      </pc:docMkLst>
      <pc:sldChg chg="modSp mod">
        <pc:chgData name="KADEK MASAKAZU" userId="727cddf6-09c7-4205-8bb3-a24c094237f4" providerId="ADAL" clId="{99FBFE72-9CCD-4389-B770-746E3A3EE96D}" dt="2022-03-03T07:03:26.375" v="74" actId="255"/>
        <pc:sldMkLst>
          <pc:docMk/>
          <pc:sldMk cId="2946495089" sldId="256"/>
        </pc:sldMkLst>
        <pc:spChg chg="mod">
          <ac:chgData name="KADEK MASAKAZU" userId="727cddf6-09c7-4205-8bb3-a24c094237f4" providerId="ADAL" clId="{99FBFE72-9CCD-4389-B770-746E3A3EE96D}" dt="2022-03-03T07:02:45.795" v="13" actId="20577"/>
          <ac:spMkLst>
            <pc:docMk/>
            <pc:sldMk cId="2946495089" sldId="256"/>
            <ac:spMk id="2" creationId="{00000000-0000-0000-0000-000000000000}"/>
          </ac:spMkLst>
        </pc:spChg>
        <pc:spChg chg="mod">
          <ac:chgData name="KADEK MASAKAZU" userId="727cddf6-09c7-4205-8bb3-a24c094237f4" providerId="ADAL" clId="{99FBFE72-9CCD-4389-B770-746E3A3EE96D}" dt="2022-03-03T07:03:26.375" v="74" actId="255"/>
          <ac:spMkLst>
            <pc:docMk/>
            <pc:sldMk cId="2946495089" sldId="256"/>
            <ac:spMk id="3" creationId="{00000000-0000-0000-0000-000000000000}"/>
          </ac:spMkLst>
        </pc:spChg>
      </pc:sldChg>
      <pc:sldChg chg="del">
        <pc:chgData name="KADEK MASAKAZU" userId="727cddf6-09c7-4205-8bb3-a24c094237f4" providerId="ADAL" clId="{99FBFE72-9CCD-4389-B770-746E3A3EE96D}" dt="2022-03-03T07:03:55.652" v="77" actId="47"/>
        <pc:sldMkLst>
          <pc:docMk/>
          <pc:sldMk cId="1713898877" sldId="257"/>
        </pc:sldMkLst>
      </pc:sldChg>
      <pc:sldChg chg="delSp modSp add mod modTransition setBg delDesignElem">
        <pc:chgData name="KADEK MASAKAZU" userId="727cddf6-09c7-4205-8bb3-a24c094237f4" providerId="ADAL" clId="{99FBFE72-9CCD-4389-B770-746E3A3EE96D}" dt="2022-03-03T07:12:52.631" v="201" actId="113"/>
        <pc:sldMkLst>
          <pc:docMk/>
          <pc:sldMk cId="3419549002" sldId="257"/>
        </pc:sldMkLst>
        <pc:spChg chg="mod">
          <ac:chgData name="KADEK MASAKAZU" userId="727cddf6-09c7-4205-8bb3-a24c094237f4" providerId="ADAL" clId="{99FBFE72-9CCD-4389-B770-746E3A3EE96D}" dt="2022-03-03T07:12:52.631" v="201" actId="113"/>
          <ac:spMkLst>
            <pc:docMk/>
            <pc:sldMk cId="3419549002" sldId="257"/>
            <ac:spMk id="2" creationId="{BF8A03DC-75C0-481C-97A3-00F4BA0B0BD0}"/>
          </ac:spMkLst>
        </pc:spChg>
        <pc:spChg chg="mod">
          <ac:chgData name="KADEK MASAKAZU" userId="727cddf6-09c7-4205-8bb3-a24c094237f4" providerId="ADAL" clId="{99FBFE72-9CCD-4389-B770-746E3A3EE96D}" dt="2022-03-03T07:09:16.366" v="164" actId="27636"/>
          <ac:spMkLst>
            <pc:docMk/>
            <pc:sldMk cId="3419549002" sldId="257"/>
            <ac:spMk id="3" creationId="{72F21A6B-FB3D-4596-97B8-A30371E57F2E}"/>
          </ac:spMkLst>
        </pc:spChg>
        <pc:spChg chg="del">
          <ac:chgData name="KADEK MASAKAZU" userId="727cddf6-09c7-4205-8bb3-a24c094237f4" providerId="ADAL" clId="{99FBFE72-9CCD-4389-B770-746E3A3EE96D}" dt="2022-03-03T07:08:17.134" v="149"/>
          <ac:spMkLst>
            <pc:docMk/>
            <pc:sldMk cId="3419549002" sldId="257"/>
            <ac:spMk id="10" creationId="{08CB54FC-0B2A-4107-9A70-958B90B76585}"/>
          </ac:spMkLst>
        </pc:spChg>
        <pc:spChg chg="del">
          <ac:chgData name="KADEK MASAKAZU" userId="727cddf6-09c7-4205-8bb3-a24c094237f4" providerId="ADAL" clId="{99FBFE72-9CCD-4389-B770-746E3A3EE96D}" dt="2022-03-03T07:08:17.134" v="149"/>
          <ac:spMkLst>
            <pc:docMk/>
            <pc:sldMk cId="3419549002" sldId="257"/>
            <ac:spMk id="14" creationId="{9AA76026-5689-4584-8D93-D71D739E61B5}"/>
          </ac:spMkLst>
        </pc:spChg>
        <pc:picChg chg="mod">
          <ac:chgData name="KADEK MASAKAZU" userId="727cddf6-09c7-4205-8bb3-a24c094237f4" providerId="ADAL" clId="{99FBFE72-9CCD-4389-B770-746E3A3EE96D}" dt="2022-03-03T07:09:19.759" v="165" actId="1076"/>
          <ac:picMkLst>
            <pc:docMk/>
            <pc:sldMk cId="3419549002" sldId="257"/>
            <ac:picMk id="5" creationId="{250946D3-015D-4AF9-95B4-CB5B395E5067}"/>
          </ac:picMkLst>
        </pc:picChg>
        <pc:cxnChg chg="del">
          <ac:chgData name="KADEK MASAKAZU" userId="727cddf6-09c7-4205-8bb3-a24c094237f4" providerId="ADAL" clId="{99FBFE72-9CCD-4389-B770-746E3A3EE96D}" dt="2022-03-03T07:08:17.134" v="149"/>
          <ac:cxnSpMkLst>
            <pc:docMk/>
            <pc:sldMk cId="3419549002" sldId="257"/>
            <ac:cxnSpMk id="12" creationId="{7855A9B5-1710-4B19-B0F1-CDFDD4ED5B7E}"/>
          </ac:cxnSpMkLst>
        </pc:cxnChg>
      </pc:sldChg>
      <pc:sldChg chg="delSp modSp add mod modTransition setBg delDesignElem">
        <pc:chgData name="KADEK MASAKAZU" userId="727cddf6-09c7-4205-8bb3-a24c094237f4" providerId="ADAL" clId="{99FBFE72-9CCD-4389-B770-746E3A3EE96D}" dt="2022-03-03T07:11:56.862" v="187" actId="27636"/>
        <pc:sldMkLst>
          <pc:docMk/>
          <pc:sldMk cId="1391659993" sldId="259"/>
        </pc:sldMkLst>
        <pc:spChg chg="mod">
          <ac:chgData name="KADEK MASAKAZU" userId="727cddf6-09c7-4205-8bb3-a24c094237f4" providerId="ADAL" clId="{99FBFE72-9CCD-4389-B770-746E3A3EE96D}" dt="2022-03-03T07:11:56.862" v="187" actId="27636"/>
          <ac:spMkLst>
            <pc:docMk/>
            <pc:sldMk cId="1391659993" sldId="259"/>
            <ac:spMk id="2" creationId="{13EDF6B1-3DDF-4359-899C-20782D176D26}"/>
          </ac:spMkLst>
        </pc:spChg>
        <pc:spChg chg="del">
          <ac:chgData name="KADEK MASAKAZU" userId="727cddf6-09c7-4205-8bb3-a24c094237f4" providerId="ADAL" clId="{99FBFE72-9CCD-4389-B770-746E3A3EE96D}" dt="2022-03-03T07:11:56.785" v="185"/>
          <ac:spMkLst>
            <pc:docMk/>
            <pc:sldMk cId="1391659993" sldId="259"/>
            <ac:spMk id="17" creationId="{88F0A37D-2337-4AAF-98B0-7E4E9B98719A}"/>
          </ac:spMkLst>
        </pc:spChg>
        <pc:spChg chg="del">
          <ac:chgData name="KADEK MASAKAZU" userId="727cddf6-09c7-4205-8bb3-a24c094237f4" providerId="ADAL" clId="{99FBFE72-9CCD-4389-B770-746E3A3EE96D}" dt="2022-03-03T07:11:56.785" v="185"/>
          <ac:spMkLst>
            <pc:docMk/>
            <pc:sldMk cId="1391659993" sldId="259"/>
            <ac:spMk id="21" creationId="{F7234D70-FB65-4E99-985E-64D219674D45}"/>
          </ac:spMkLst>
        </pc:spChg>
        <pc:cxnChg chg="del">
          <ac:chgData name="KADEK MASAKAZU" userId="727cddf6-09c7-4205-8bb3-a24c094237f4" providerId="ADAL" clId="{99FBFE72-9CCD-4389-B770-746E3A3EE96D}" dt="2022-03-03T07:11:56.785" v="185"/>
          <ac:cxnSpMkLst>
            <pc:docMk/>
            <pc:sldMk cId="1391659993" sldId="259"/>
            <ac:cxnSpMk id="19" creationId="{F15CCCF0-E573-463A-9760-1FDC0B2CFBD7}"/>
          </ac:cxnSpMkLst>
        </pc:cxnChg>
      </pc:sldChg>
      <pc:sldChg chg="delSp modSp add mod modTransition setBg delDesignElem">
        <pc:chgData name="KADEK MASAKAZU" userId="727cddf6-09c7-4205-8bb3-a24c094237f4" providerId="ADAL" clId="{99FBFE72-9CCD-4389-B770-746E3A3EE96D}" dt="2022-03-03T07:12:37.294" v="198" actId="113"/>
        <pc:sldMkLst>
          <pc:docMk/>
          <pc:sldMk cId="1360034248" sldId="261"/>
        </pc:sldMkLst>
        <pc:spChg chg="mod">
          <ac:chgData name="KADEK MASAKAZU" userId="727cddf6-09c7-4205-8bb3-a24c094237f4" providerId="ADAL" clId="{99FBFE72-9CCD-4389-B770-746E3A3EE96D}" dt="2022-03-03T07:12:37.294" v="198" actId="113"/>
          <ac:spMkLst>
            <pc:docMk/>
            <pc:sldMk cId="1360034248" sldId="261"/>
            <ac:spMk id="2" creationId="{C422BBDC-1AC5-4489-8CC2-44B013280A33}"/>
          </ac:spMkLst>
        </pc:spChg>
        <pc:spChg chg="mod">
          <ac:chgData name="KADEK MASAKAZU" userId="727cddf6-09c7-4205-8bb3-a24c094237f4" providerId="ADAL" clId="{99FBFE72-9CCD-4389-B770-746E3A3EE96D}" dt="2022-03-03T07:12:32.633" v="197" actId="27636"/>
          <ac:spMkLst>
            <pc:docMk/>
            <pc:sldMk cId="1360034248" sldId="261"/>
            <ac:spMk id="3" creationId="{B01BB96C-2EC3-4646-99D2-175700CB7376}"/>
          </ac:spMkLst>
        </pc:spChg>
        <pc:spChg chg="del">
          <ac:chgData name="KADEK MASAKAZU" userId="727cddf6-09c7-4205-8bb3-a24c094237f4" providerId="ADAL" clId="{99FBFE72-9CCD-4389-B770-746E3A3EE96D}" dt="2022-03-03T07:11:56.785" v="185"/>
          <ac:spMkLst>
            <pc:docMk/>
            <pc:sldMk cId="1360034248" sldId="261"/>
            <ac:spMk id="10" creationId="{73734CDA-1CE8-4F1C-B0B3-AAB252B0135C}"/>
          </ac:spMkLst>
        </pc:spChg>
        <pc:spChg chg="del">
          <ac:chgData name="KADEK MASAKAZU" userId="727cddf6-09c7-4205-8bb3-a24c094237f4" providerId="ADAL" clId="{99FBFE72-9CCD-4389-B770-746E3A3EE96D}" dt="2022-03-03T07:11:56.785" v="185"/>
          <ac:spMkLst>
            <pc:docMk/>
            <pc:sldMk cId="1360034248" sldId="261"/>
            <ac:spMk id="14" creationId="{3BD57AB6-3172-4520-B22E-FCD0184F3BA3}"/>
          </ac:spMkLst>
        </pc:spChg>
        <pc:picChg chg="del mod">
          <ac:chgData name="KADEK MASAKAZU" userId="727cddf6-09c7-4205-8bb3-a24c094237f4" providerId="ADAL" clId="{99FBFE72-9CCD-4389-B770-746E3A3EE96D}" dt="2022-03-03T07:12:28.047" v="195" actId="478"/>
          <ac:picMkLst>
            <pc:docMk/>
            <pc:sldMk cId="1360034248" sldId="261"/>
            <ac:picMk id="7" creationId="{036361C4-A9C2-4304-96B0-A5348C8C9651}"/>
          </ac:picMkLst>
        </pc:picChg>
        <pc:cxnChg chg="del">
          <ac:chgData name="KADEK MASAKAZU" userId="727cddf6-09c7-4205-8bb3-a24c094237f4" providerId="ADAL" clId="{99FBFE72-9CCD-4389-B770-746E3A3EE96D}" dt="2022-03-03T07:11:56.785" v="185"/>
          <ac:cxnSpMkLst>
            <pc:docMk/>
            <pc:sldMk cId="1360034248" sldId="261"/>
            <ac:cxnSpMk id="12" creationId="{D7143990-FA50-4B23-AE6D-E17D22F52676}"/>
          </ac:cxnSpMkLst>
        </pc:cxnChg>
      </pc:sldChg>
      <pc:sldChg chg="delSp modSp add mod modTransition setBg delDesignElem">
        <pc:chgData name="KADEK MASAKAZU" userId="727cddf6-09c7-4205-8bb3-a24c094237f4" providerId="ADAL" clId="{99FBFE72-9CCD-4389-B770-746E3A3EE96D}" dt="2022-03-03T07:13:33.386" v="210" actId="14100"/>
        <pc:sldMkLst>
          <pc:docMk/>
          <pc:sldMk cId="3511653474" sldId="262"/>
        </pc:sldMkLst>
        <pc:spChg chg="mod">
          <ac:chgData name="KADEK MASAKAZU" userId="727cddf6-09c7-4205-8bb3-a24c094237f4" providerId="ADAL" clId="{99FBFE72-9CCD-4389-B770-746E3A3EE96D}" dt="2022-03-03T07:13:26.469" v="206" actId="1076"/>
          <ac:spMkLst>
            <pc:docMk/>
            <pc:sldMk cId="3511653474" sldId="262"/>
            <ac:spMk id="2" creationId="{B3315BA8-7CB3-4E71-8DA9-A1338AE80013}"/>
          </ac:spMkLst>
        </pc:spChg>
        <pc:spChg chg="mod">
          <ac:chgData name="KADEK MASAKAZU" userId="727cddf6-09c7-4205-8bb3-a24c094237f4" providerId="ADAL" clId="{99FBFE72-9CCD-4389-B770-746E3A3EE96D}" dt="2022-03-03T07:13:33.386" v="210" actId="14100"/>
          <ac:spMkLst>
            <pc:docMk/>
            <pc:sldMk cId="3511653474" sldId="262"/>
            <ac:spMk id="3" creationId="{E683519A-FFAE-42E9-97BA-652C612750DB}"/>
          </ac:spMkLst>
        </pc:spChg>
        <pc:spChg chg="del">
          <ac:chgData name="KADEK MASAKAZU" userId="727cddf6-09c7-4205-8bb3-a24c094237f4" providerId="ADAL" clId="{99FBFE72-9CCD-4389-B770-746E3A3EE96D}" dt="2022-03-03T07:11:56.785" v="185"/>
          <ac:spMkLst>
            <pc:docMk/>
            <pc:sldMk cId="3511653474" sldId="262"/>
            <ac:spMk id="8" creationId="{3741B58E-3B65-4A01-A276-975AB2CF8A08}"/>
          </ac:spMkLst>
        </pc:spChg>
        <pc:spChg chg="del">
          <ac:chgData name="KADEK MASAKAZU" userId="727cddf6-09c7-4205-8bb3-a24c094237f4" providerId="ADAL" clId="{99FBFE72-9CCD-4389-B770-746E3A3EE96D}" dt="2022-03-03T07:11:56.785" v="185"/>
          <ac:spMkLst>
            <pc:docMk/>
            <pc:sldMk cId="3511653474" sldId="262"/>
            <ac:spMk id="10" creationId="{7AAC67C3-831B-4AB1-A259-DFB839CAFAFC}"/>
          </ac:spMkLst>
        </pc:spChg>
      </pc:sldChg>
      <pc:sldChg chg="delSp modSp add mod modTransition setBg delDesignElem">
        <pc:chgData name="KADEK MASAKAZU" userId="727cddf6-09c7-4205-8bb3-a24c094237f4" providerId="ADAL" clId="{99FBFE72-9CCD-4389-B770-746E3A3EE96D}" dt="2022-03-03T07:13:49.112" v="224" actId="20577"/>
        <pc:sldMkLst>
          <pc:docMk/>
          <pc:sldMk cId="3940006980" sldId="263"/>
        </pc:sldMkLst>
        <pc:spChg chg="mod">
          <ac:chgData name="KADEK MASAKAZU" userId="727cddf6-09c7-4205-8bb3-a24c094237f4" providerId="ADAL" clId="{99FBFE72-9CCD-4389-B770-746E3A3EE96D}" dt="2022-03-03T07:13:49.112" v="224" actId="20577"/>
          <ac:spMkLst>
            <pc:docMk/>
            <pc:sldMk cId="3940006980" sldId="263"/>
            <ac:spMk id="2" creationId="{8C54EA0F-97B1-4281-B528-964195BE2C34}"/>
          </ac:spMkLst>
        </pc:spChg>
        <pc:spChg chg="del">
          <ac:chgData name="KADEK MASAKAZU" userId="727cddf6-09c7-4205-8bb3-a24c094237f4" providerId="ADAL" clId="{99FBFE72-9CCD-4389-B770-746E3A3EE96D}" dt="2022-03-03T07:11:56.785" v="185"/>
          <ac:spMkLst>
            <pc:docMk/>
            <pc:sldMk cId="3940006980" sldId="263"/>
            <ac:spMk id="16" creationId="{88F0A37D-2337-4AAF-98B0-7E4E9B98719A}"/>
          </ac:spMkLst>
        </pc:spChg>
        <pc:spChg chg="del">
          <ac:chgData name="KADEK MASAKAZU" userId="727cddf6-09c7-4205-8bb3-a24c094237f4" providerId="ADAL" clId="{99FBFE72-9CCD-4389-B770-746E3A3EE96D}" dt="2022-03-03T07:11:56.785" v="185"/>
          <ac:spMkLst>
            <pc:docMk/>
            <pc:sldMk cId="3940006980" sldId="263"/>
            <ac:spMk id="20" creationId="{F7234D70-FB65-4E99-985E-64D219674D45}"/>
          </ac:spMkLst>
        </pc:spChg>
        <pc:cxnChg chg="del">
          <ac:chgData name="KADEK MASAKAZU" userId="727cddf6-09c7-4205-8bb3-a24c094237f4" providerId="ADAL" clId="{99FBFE72-9CCD-4389-B770-746E3A3EE96D}" dt="2022-03-03T07:11:56.785" v="185"/>
          <ac:cxnSpMkLst>
            <pc:docMk/>
            <pc:sldMk cId="3940006980" sldId="263"/>
            <ac:cxnSpMk id="18" creationId="{F15CCCF0-E573-463A-9760-1FDC0B2CFBD7}"/>
          </ac:cxnSpMkLst>
        </pc:cxnChg>
      </pc:sldChg>
      <pc:sldChg chg="modSp add mod modTransition">
        <pc:chgData name="KADEK MASAKAZU" userId="727cddf6-09c7-4205-8bb3-a24c094237f4" providerId="ADAL" clId="{99FBFE72-9CCD-4389-B770-746E3A3EE96D}" dt="2022-03-03T07:13:00.627" v="202" actId="113"/>
        <pc:sldMkLst>
          <pc:docMk/>
          <pc:sldMk cId="1638841174" sldId="264"/>
        </pc:sldMkLst>
        <pc:spChg chg="mod">
          <ac:chgData name="KADEK MASAKAZU" userId="727cddf6-09c7-4205-8bb3-a24c094237f4" providerId="ADAL" clId="{99FBFE72-9CCD-4389-B770-746E3A3EE96D}" dt="2022-03-03T07:13:00.627" v="202" actId="113"/>
          <ac:spMkLst>
            <pc:docMk/>
            <pc:sldMk cId="1638841174" sldId="264"/>
            <ac:spMk id="2" creationId="{6D0C0AA3-99BC-4142-82F1-F99866C4254C}"/>
          </ac:spMkLst>
        </pc:spChg>
        <pc:graphicFrameChg chg="mod">
          <ac:chgData name="KADEK MASAKAZU" userId="727cddf6-09c7-4205-8bb3-a24c094237f4" providerId="ADAL" clId="{99FBFE72-9CCD-4389-B770-746E3A3EE96D}" dt="2022-03-03T07:08:44.723" v="156" actId="12269"/>
          <ac:graphicFrameMkLst>
            <pc:docMk/>
            <pc:sldMk cId="1638841174" sldId="264"/>
            <ac:graphicFrameMk id="5" creationId="{CC98823A-6118-43E7-8AA8-D44EDF272794}"/>
          </ac:graphicFrameMkLst>
        </pc:graphicFrameChg>
      </pc:sldChg>
      <pc:sldChg chg="modSp add mod modTransition">
        <pc:chgData name="KADEK MASAKAZU" userId="727cddf6-09c7-4205-8bb3-a24c094237f4" providerId="ADAL" clId="{99FBFE72-9CCD-4389-B770-746E3A3EE96D}" dt="2022-03-03T07:08:54.348" v="158" actId="122"/>
        <pc:sldMkLst>
          <pc:docMk/>
          <pc:sldMk cId="1982248366" sldId="274"/>
        </pc:sldMkLst>
        <pc:spChg chg="mod">
          <ac:chgData name="KADEK MASAKAZU" userId="727cddf6-09c7-4205-8bb3-a24c094237f4" providerId="ADAL" clId="{99FBFE72-9CCD-4389-B770-746E3A3EE96D}" dt="2022-03-03T07:08:54.348" v="158" actId="122"/>
          <ac:spMkLst>
            <pc:docMk/>
            <pc:sldMk cId="1982248366" sldId="274"/>
            <ac:spMk id="11" creationId="{00000000-0000-0000-0000-000000000000}"/>
          </ac:spMkLst>
        </pc:spChg>
      </pc:sldChg>
      <pc:sldChg chg="delSp modSp add mod modTransition setBg delDesignElem">
        <pc:chgData name="KADEK MASAKAZU" userId="727cddf6-09c7-4205-8bb3-a24c094237f4" providerId="ADAL" clId="{99FBFE72-9CCD-4389-B770-746E3A3EE96D}" dt="2022-03-03T07:04:36.342" v="88" actId="404"/>
        <pc:sldMkLst>
          <pc:docMk/>
          <pc:sldMk cId="3110485484" sldId="275"/>
        </pc:sldMkLst>
        <pc:spChg chg="mod">
          <ac:chgData name="KADEK MASAKAZU" userId="727cddf6-09c7-4205-8bb3-a24c094237f4" providerId="ADAL" clId="{99FBFE72-9CCD-4389-B770-746E3A3EE96D}" dt="2022-03-03T07:04:28.398" v="86" actId="2711"/>
          <ac:spMkLst>
            <pc:docMk/>
            <pc:sldMk cId="3110485484" sldId="275"/>
            <ac:spMk id="2" creationId="{2A1D2C7A-C59B-4625-96F4-871D2C6A5829}"/>
          </ac:spMkLst>
        </pc:spChg>
        <pc:spChg chg="mod">
          <ac:chgData name="KADEK MASAKAZU" userId="727cddf6-09c7-4205-8bb3-a24c094237f4" providerId="ADAL" clId="{99FBFE72-9CCD-4389-B770-746E3A3EE96D}" dt="2022-03-03T07:04:36.342" v="88" actId="404"/>
          <ac:spMkLst>
            <pc:docMk/>
            <pc:sldMk cId="3110485484" sldId="275"/>
            <ac:spMk id="3" creationId="{6564D858-FE1B-4F14-B352-3A5B44371BBA}"/>
          </ac:spMkLst>
        </pc:spChg>
        <pc:spChg chg="del">
          <ac:chgData name="KADEK MASAKAZU" userId="727cddf6-09c7-4205-8bb3-a24c094237f4" providerId="ADAL" clId="{99FBFE72-9CCD-4389-B770-746E3A3EE96D}" dt="2022-03-03T07:03:52.990" v="76"/>
          <ac:spMkLst>
            <pc:docMk/>
            <pc:sldMk cId="3110485484" sldId="275"/>
            <ac:spMk id="8" creationId="{F5FE1B2C-7BC1-4AE2-9A50-2A4A70A9D6A1}"/>
          </ac:spMkLst>
        </pc:spChg>
        <pc:spChg chg="del">
          <ac:chgData name="KADEK MASAKAZU" userId="727cddf6-09c7-4205-8bb3-a24c094237f4" providerId="ADAL" clId="{99FBFE72-9CCD-4389-B770-746E3A3EE96D}" dt="2022-03-03T07:03:52.990" v="76"/>
          <ac:spMkLst>
            <pc:docMk/>
            <pc:sldMk cId="3110485484" sldId="275"/>
            <ac:spMk id="10" creationId="{97E8244A-2C81-4C0E-A929-3EC8EFF35564}"/>
          </ac:spMkLst>
        </pc:spChg>
        <pc:cxnChg chg="del">
          <ac:chgData name="KADEK MASAKAZU" userId="727cddf6-09c7-4205-8bb3-a24c094237f4" providerId="ADAL" clId="{99FBFE72-9CCD-4389-B770-746E3A3EE96D}" dt="2022-03-03T07:03:52.990" v="76"/>
          <ac:cxnSpMkLst>
            <pc:docMk/>
            <pc:sldMk cId="3110485484" sldId="275"/>
            <ac:cxnSpMk id="12" creationId="{02CC3441-26B3-4381-B3DF-8AE3C288BC0D}"/>
          </ac:cxnSpMkLst>
        </pc:cxnChg>
      </pc:sldChg>
      <pc:sldChg chg="modSp add mod modTransition">
        <pc:chgData name="KADEK MASAKAZU" userId="727cddf6-09c7-4205-8bb3-a24c094237f4" providerId="ADAL" clId="{99FBFE72-9CCD-4389-B770-746E3A3EE96D}" dt="2022-03-03T07:12:48.282" v="200" actId="113"/>
        <pc:sldMkLst>
          <pc:docMk/>
          <pc:sldMk cId="2890038213" sldId="276"/>
        </pc:sldMkLst>
        <pc:spChg chg="mod">
          <ac:chgData name="KADEK MASAKAZU" userId="727cddf6-09c7-4205-8bb3-a24c094237f4" providerId="ADAL" clId="{99FBFE72-9CCD-4389-B770-746E3A3EE96D}" dt="2022-03-03T07:09:52.948" v="172" actId="2085"/>
          <ac:spMkLst>
            <pc:docMk/>
            <pc:sldMk cId="2890038213" sldId="276"/>
            <ac:spMk id="4" creationId="{BAA8D335-1AA8-4994-9FF8-6AF97F911D8E}"/>
          </ac:spMkLst>
        </pc:spChg>
        <pc:spChg chg="mod">
          <ac:chgData name="KADEK MASAKAZU" userId="727cddf6-09c7-4205-8bb3-a24c094237f4" providerId="ADAL" clId="{99FBFE72-9CCD-4389-B770-746E3A3EE96D}" dt="2022-03-03T07:10:18.082" v="174" actId="255"/>
          <ac:spMkLst>
            <pc:docMk/>
            <pc:sldMk cId="2890038213" sldId="276"/>
            <ac:spMk id="5" creationId="{F087B655-5DE9-4985-8FE1-CC5C686D4A97}"/>
          </ac:spMkLst>
        </pc:spChg>
        <pc:spChg chg="mod">
          <ac:chgData name="KADEK MASAKAZU" userId="727cddf6-09c7-4205-8bb3-a24c094237f4" providerId="ADAL" clId="{99FBFE72-9CCD-4389-B770-746E3A3EE96D}" dt="2022-03-03T07:10:18.082" v="174" actId="255"/>
          <ac:spMkLst>
            <pc:docMk/>
            <pc:sldMk cId="2890038213" sldId="276"/>
            <ac:spMk id="6" creationId="{5D33899E-87A0-42F6-BC78-26213DAD6F07}"/>
          </ac:spMkLst>
        </pc:spChg>
        <pc:spChg chg="mod">
          <ac:chgData name="KADEK MASAKAZU" userId="727cddf6-09c7-4205-8bb3-a24c094237f4" providerId="ADAL" clId="{99FBFE72-9CCD-4389-B770-746E3A3EE96D}" dt="2022-03-03T07:10:23.861" v="175" actId="14100"/>
          <ac:spMkLst>
            <pc:docMk/>
            <pc:sldMk cId="2890038213" sldId="276"/>
            <ac:spMk id="7" creationId="{6111A657-7F4E-44C5-A5C6-5165CD44816D}"/>
          </ac:spMkLst>
        </pc:spChg>
        <pc:spChg chg="mod">
          <ac:chgData name="KADEK MASAKAZU" userId="727cddf6-09c7-4205-8bb3-a24c094237f4" providerId="ADAL" clId="{99FBFE72-9CCD-4389-B770-746E3A3EE96D}" dt="2022-03-03T07:10:23.861" v="175" actId="14100"/>
          <ac:spMkLst>
            <pc:docMk/>
            <pc:sldMk cId="2890038213" sldId="276"/>
            <ac:spMk id="9" creationId="{50001FB6-37D2-42A1-A1D4-C1CD17FB673E}"/>
          </ac:spMkLst>
        </pc:spChg>
        <pc:spChg chg="mod">
          <ac:chgData name="KADEK MASAKAZU" userId="727cddf6-09c7-4205-8bb3-a24c094237f4" providerId="ADAL" clId="{99FBFE72-9CCD-4389-B770-746E3A3EE96D}" dt="2022-03-03T07:10:27.138" v="176" actId="14100"/>
          <ac:spMkLst>
            <pc:docMk/>
            <pc:sldMk cId="2890038213" sldId="276"/>
            <ac:spMk id="10" creationId="{4DCA2C79-ABF7-4787-9B45-11D1AAB6E686}"/>
          </ac:spMkLst>
        </pc:spChg>
        <pc:spChg chg="mod">
          <ac:chgData name="KADEK MASAKAZU" userId="727cddf6-09c7-4205-8bb3-a24c094237f4" providerId="ADAL" clId="{99FBFE72-9CCD-4389-B770-746E3A3EE96D}" dt="2022-03-03T07:10:27.138" v="176" actId="14100"/>
          <ac:spMkLst>
            <pc:docMk/>
            <pc:sldMk cId="2890038213" sldId="276"/>
            <ac:spMk id="11" creationId="{63E74CB6-4D83-4898-B96F-9DDA728BCA16}"/>
          </ac:spMkLst>
        </pc:spChg>
        <pc:spChg chg="mod">
          <ac:chgData name="KADEK MASAKAZU" userId="727cddf6-09c7-4205-8bb3-a24c094237f4" providerId="ADAL" clId="{99FBFE72-9CCD-4389-B770-746E3A3EE96D}" dt="2022-03-03T07:10:18.082" v="174" actId="255"/>
          <ac:spMkLst>
            <pc:docMk/>
            <pc:sldMk cId="2890038213" sldId="276"/>
            <ac:spMk id="12" creationId="{0599BE3D-DC37-449A-93A1-E45B923E55AF}"/>
          </ac:spMkLst>
        </pc:spChg>
        <pc:spChg chg="mod">
          <ac:chgData name="KADEK MASAKAZU" userId="727cddf6-09c7-4205-8bb3-a24c094237f4" providerId="ADAL" clId="{99FBFE72-9CCD-4389-B770-746E3A3EE96D}" dt="2022-03-03T07:12:48.282" v="200" actId="113"/>
          <ac:spMkLst>
            <pc:docMk/>
            <pc:sldMk cId="2890038213" sldId="276"/>
            <ac:spMk id="27" creationId="{8C4EAD76-74FB-4D26-86B2-ABD345220219}"/>
          </ac:spMkLst>
        </pc:spChg>
        <pc:cxnChg chg="mod">
          <ac:chgData name="KADEK MASAKAZU" userId="727cddf6-09c7-4205-8bb3-a24c094237f4" providerId="ADAL" clId="{99FBFE72-9CCD-4389-B770-746E3A3EE96D}" dt="2022-03-03T07:10:44.723" v="178" actId="208"/>
          <ac:cxnSpMkLst>
            <pc:docMk/>
            <pc:sldMk cId="2890038213" sldId="276"/>
            <ac:cxnSpMk id="14" creationId="{35306B4E-D41A-495C-AA10-3539BEBA7A1F}"/>
          </ac:cxnSpMkLst>
        </pc:cxnChg>
        <pc:cxnChg chg="mod">
          <ac:chgData name="KADEK MASAKAZU" userId="727cddf6-09c7-4205-8bb3-a24c094237f4" providerId="ADAL" clId="{99FBFE72-9CCD-4389-B770-746E3A3EE96D}" dt="2022-03-03T07:10:44.723" v="178" actId="208"/>
          <ac:cxnSpMkLst>
            <pc:docMk/>
            <pc:sldMk cId="2890038213" sldId="276"/>
            <ac:cxnSpMk id="15" creationId="{510381F5-C666-41F3-B295-E5F551512960}"/>
          </ac:cxnSpMkLst>
        </pc:cxnChg>
        <pc:cxnChg chg="mod">
          <ac:chgData name="KADEK MASAKAZU" userId="727cddf6-09c7-4205-8bb3-a24c094237f4" providerId="ADAL" clId="{99FBFE72-9CCD-4389-B770-746E3A3EE96D}" dt="2022-03-03T07:10:44.723" v="178" actId="208"/>
          <ac:cxnSpMkLst>
            <pc:docMk/>
            <pc:sldMk cId="2890038213" sldId="276"/>
            <ac:cxnSpMk id="17" creationId="{D847F4D8-EF1A-4138-B97C-00741B0C6DD3}"/>
          </ac:cxnSpMkLst>
        </pc:cxnChg>
        <pc:cxnChg chg="mod">
          <ac:chgData name="KADEK MASAKAZU" userId="727cddf6-09c7-4205-8bb3-a24c094237f4" providerId="ADAL" clId="{99FBFE72-9CCD-4389-B770-746E3A3EE96D}" dt="2022-03-03T07:10:44.723" v="178" actId="208"/>
          <ac:cxnSpMkLst>
            <pc:docMk/>
            <pc:sldMk cId="2890038213" sldId="276"/>
            <ac:cxnSpMk id="19" creationId="{BD3E330E-1B47-4314-9D32-C8532B981F75}"/>
          </ac:cxnSpMkLst>
        </pc:cxnChg>
        <pc:cxnChg chg="mod">
          <ac:chgData name="KADEK MASAKAZU" userId="727cddf6-09c7-4205-8bb3-a24c094237f4" providerId="ADAL" clId="{99FBFE72-9CCD-4389-B770-746E3A3EE96D}" dt="2022-03-03T07:10:44.723" v="178" actId="208"/>
          <ac:cxnSpMkLst>
            <pc:docMk/>
            <pc:sldMk cId="2890038213" sldId="276"/>
            <ac:cxnSpMk id="21" creationId="{D209346D-6029-4919-8666-7F6D4AE9D0C9}"/>
          </ac:cxnSpMkLst>
        </pc:cxnChg>
        <pc:cxnChg chg="mod">
          <ac:chgData name="KADEK MASAKAZU" userId="727cddf6-09c7-4205-8bb3-a24c094237f4" providerId="ADAL" clId="{99FBFE72-9CCD-4389-B770-746E3A3EE96D}" dt="2022-03-03T07:10:44.723" v="178" actId="208"/>
          <ac:cxnSpMkLst>
            <pc:docMk/>
            <pc:sldMk cId="2890038213" sldId="276"/>
            <ac:cxnSpMk id="23" creationId="{93A044CB-39CE-4673-A3A9-328526C2749B}"/>
          </ac:cxnSpMkLst>
        </pc:cxnChg>
        <pc:cxnChg chg="mod">
          <ac:chgData name="KADEK MASAKAZU" userId="727cddf6-09c7-4205-8bb3-a24c094237f4" providerId="ADAL" clId="{99FBFE72-9CCD-4389-B770-746E3A3EE96D}" dt="2022-03-03T07:10:44.723" v="178" actId="208"/>
          <ac:cxnSpMkLst>
            <pc:docMk/>
            <pc:sldMk cId="2890038213" sldId="276"/>
            <ac:cxnSpMk id="25" creationId="{D1CB247F-3F64-4125-999A-55921D5449B3}"/>
          </ac:cxnSpMkLst>
        </pc:cxnChg>
      </pc:sldChg>
      <pc:sldChg chg="modSp add mod modTransition">
        <pc:chgData name="KADEK MASAKAZU" userId="727cddf6-09c7-4205-8bb3-a24c094237f4" providerId="ADAL" clId="{99FBFE72-9CCD-4389-B770-746E3A3EE96D}" dt="2022-03-03T07:12:44.275" v="199" actId="113"/>
        <pc:sldMkLst>
          <pc:docMk/>
          <pc:sldMk cId="21722143" sldId="278"/>
        </pc:sldMkLst>
        <pc:spChg chg="mod">
          <ac:chgData name="KADEK MASAKAZU" userId="727cddf6-09c7-4205-8bb3-a24c094237f4" providerId="ADAL" clId="{99FBFE72-9CCD-4389-B770-746E3A3EE96D}" dt="2022-03-03T07:12:44.275" v="199" actId="113"/>
          <ac:spMkLst>
            <pc:docMk/>
            <pc:sldMk cId="21722143" sldId="278"/>
            <ac:spMk id="24" creationId="{69118FE5-CE00-4947-B259-25AD2775D612}"/>
          </ac:spMkLst>
        </pc:spChg>
      </pc:sldChg>
      <pc:sldChg chg="delSp add modTransition setBg delDesignElem">
        <pc:chgData name="KADEK MASAKAZU" userId="727cddf6-09c7-4205-8bb3-a24c094237f4" providerId="ADAL" clId="{99FBFE72-9CCD-4389-B770-746E3A3EE96D}" dt="2022-03-03T07:11:56.785" v="185"/>
        <pc:sldMkLst>
          <pc:docMk/>
          <pc:sldMk cId="1698603584" sldId="279"/>
        </pc:sldMkLst>
        <pc:spChg chg="del">
          <ac:chgData name="KADEK MASAKAZU" userId="727cddf6-09c7-4205-8bb3-a24c094237f4" providerId="ADAL" clId="{99FBFE72-9CCD-4389-B770-746E3A3EE96D}" dt="2022-03-03T07:11:56.785" v="185"/>
          <ac:spMkLst>
            <pc:docMk/>
            <pc:sldMk cId="1698603584" sldId="279"/>
            <ac:spMk id="9" creationId="{EE1530B0-6F96-46C0-8B3E-3215CB756BE4}"/>
          </ac:spMkLst>
        </pc:spChg>
        <pc:spChg chg="del">
          <ac:chgData name="KADEK MASAKAZU" userId="727cddf6-09c7-4205-8bb3-a24c094237f4" providerId="ADAL" clId="{99FBFE72-9CCD-4389-B770-746E3A3EE96D}" dt="2022-03-03T07:11:56.785" v="185"/>
          <ac:spMkLst>
            <pc:docMk/>
            <pc:sldMk cId="1698603584" sldId="279"/>
            <ac:spMk id="11" creationId="{754910CF-1B56-45D3-960A-E89F7B3B9131}"/>
          </ac:spMkLst>
        </pc:spChg>
      </pc:sldChg>
      <pc:sldChg chg="modSp add mod modTransition setBg">
        <pc:chgData name="KADEK MASAKAZU" userId="727cddf6-09c7-4205-8bb3-a24c094237f4" providerId="ADAL" clId="{99FBFE72-9CCD-4389-B770-746E3A3EE96D}" dt="2022-03-03T07:07:49.598" v="147" actId="207"/>
        <pc:sldMkLst>
          <pc:docMk/>
          <pc:sldMk cId="1454924527" sldId="280"/>
        </pc:sldMkLst>
        <pc:spChg chg="mod">
          <ac:chgData name="KADEK MASAKAZU" userId="727cddf6-09c7-4205-8bb3-a24c094237f4" providerId="ADAL" clId="{99FBFE72-9CCD-4389-B770-746E3A3EE96D}" dt="2022-03-03T07:07:45.516" v="146" actId="207"/>
          <ac:spMkLst>
            <pc:docMk/>
            <pc:sldMk cId="1454924527" sldId="280"/>
            <ac:spMk id="2" creationId="{00000000-0000-0000-0000-000000000000}"/>
          </ac:spMkLst>
        </pc:spChg>
        <pc:spChg chg="mod">
          <ac:chgData name="KADEK MASAKAZU" userId="727cddf6-09c7-4205-8bb3-a24c094237f4" providerId="ADAL" clId="{99FBFE72-9CCD-4389-B770-746E3A3EE96D}" dt="2022-03-03T07:07:49.598" v="147" actId="207"/>
          <ac:spMkLst>
            <pc:docMk/>
            <pc:sldMk cId="1454924527" sldId="280"/>
            <ac:spMk id="3" creationId="{00000000-0000-0000-0000-000000000000}"/>
          </ac:spMkLst>
        </pc:spChg>
        <pc:spChg chg="mod">
          <ac:chgData name="KADEK MASAKAZU" userId="727cddf6-09c7-4205-8bb3-a24c094237f4" providerId="ADAL" clId="{99FBFE72-9CCD-4389-B770-746E3A3EE96D}" dt="2022-03-03T07:07:02.914" v="137" actId="1076"/>
          <ac:spMkLst>
            <pc:docMk/>
            <pc:sldMk cId="1454924527" sldId="280"/>
            <ac:spMk id="4" creationId="{00000000-0000-0000-0000-000000000000}"/>
          </ac:spMkLst>
        </pc:spChg>
        <pc:spChg chg="mod">
          <ac:chgData name="KADEK MASAKAZU" userId="727cddf6-09c7-4205-8bb3-a24c094237f4" providerId="ADAL" clId="{99FBFE72-9CCD-4389-B770-746E3A3EE96D}" dt="2022-03-03T07:07:42.420" v="145" actId="207"/>
          <ac:spMkLst>
            <pc:docMk/>
            <pc:sldMk cId="1454924527" sldId="280"/>
            <ac:spMk id="7" creationId="{00000000-0000-0000-0000-000000000000}"/>
          </ac:spMkLst>
        </pc:spChg>
        <pc:spChg chg="mod">
          <ac:chgData name="KADEK MASAKAZU" userId="727cddf6-09c7-4205-8bb3-a24c094237f4" providerId="ADAL" clId="{99FBFE72-9CCD-4389-B770-746E3A3EE96D}" dt="2022-03-03T07:06:45.933" v="134" actId="1076"/>
          <ac:spMkLst>
            <pc:docMk/>
            <pc:sldMk cId="1454924527" sldId="280"/>
            <ac:spMk id="12" creationId="{00000000-0000-0000-0000-000000000000}"/>
          </ac:spMkLst>
        </pc:spChg>
        <pc:spChg chg="mod">
          <ac:chgData name="KADEK MASAKAZU" userId="727cddf6-09c7-4205-8bb3-a24c094237f4" providerId="ADAL" clId="{99FBFE72-9CCD-4389-B770-746E3A3EE96D}" dt="2022-03-03T07:06:12.161" v="125" actId="1076"/>
          <ac:spMkLst>
            <pc:docMk/>
            <pc:sldMk cId="1454924527" sldId="280"/>
            <ac:spMk id="13" creationId="{00000000-0000-0000-0000-000000000000}"/>
          </ac:spMkLst>
        </pc:spChg>
      </pc:sldChg>
      <pc:sldChg chg="addSp modSp new mod">
        <pc:chgData name="KADEK MASAKAZU" userId="727cddf6-09c7-4205-8bb3-a24c094237f4" providerId="ADAL" clId="{99FBFE72-9CCD-4389-B770-746E3A3EE96D}" dt="2022-03-03T07:18:18.474" v="235" actId="1076"/>
        <pc:sldMkLst>
          <pc:docMk/>
          <pc:sldMk cId="217687841" sldId="281"/>
        </pc:sldMkLst>
        <pc:picChg chg="add mod modCrop">
          <ac:chgData name="KADEK MASAKAZU" userId="727cddf6-09c7-4205-8bb3-a24c094237f4" providerId="ADAL" clId="{99FBFE72-9CCD-4389-B770-746E3A3EE96D}" dt="2022-03-03T07:18:18.474" v="235" actId="1076"/>
          <ac:picMkLst>
            <pc:docMk/>
            <pc:sldMk cId="217687841" sldId="281"/>
            <ac:picMk id="5" creationId="{BF6D3FD8-12A4-4748-944C-CCE504D8D3C3}"/>
          </ac:picMkLst>
        </pc:picChg>
      </pc:sldChg>
    </pc:docChg>
  </pc:docChgLst>
  <pc:docChgLst>
    <pc:chgData name="KADEK MASAKAZU" userId="727cddf6-09c7-4205-8bb3-a24c094237f4" providerId="ADAL" clId="{2619FDAD-D9EA-460F-B4DC-478637E7DD56}"/>
    <pc:docChg chg="undo custSel addSld delSld modSld sldOrd">
      <pc:chgData name="KADEK MASAKAZU" userId="727cddf6-09c7-4205-8bb3-a24c094237f4" providerId="ADAL" clId="{2619FDAD-D9EA-460F-B4DC-478637E7DD56}" dt="2022-04-04T11:56:57.296" v="909" actId="20577"/>
      <pc:docMkLst>
        <pc:docMk/>
      </pc:docMkLst>
      <pc:sldChg chg="add del">
        <pc:chgData name="KADEK MASAKAZU" userId="727cddf6-09c7-4205-8bb3-a24c094237f4" providerId="ADAL" clId="{2619FDAD-D9EA-460F-B4DC-478637E7DD56}" dt="2022-04-04T11:56:19.552" v="887" actId="47"/>
        <pc:sldMkLst>
          <pc:docMk/>
          <pc:sldMk cId="2946495089" sldId="256"/>
        </pc:sldMkLst>
      </pc:sldChg>
      <pc:sldChg chg="add del">
        <pc:chgData name="KADEK MASAKAZU" userId="727cddf6-09c7-4205-8bb3-a24c094237f4" providerId="ADAL" clId="{2619FDAD-D9EA-460F-B4DC-478637E7DD56}" dt="2022-04-04T11:56:20.986" v="888" actId="47"/>
        <pc:sldMkLst>
          <pc:docMk/>
          <pc:sldMk cId="3232751844" sldId="293"/>
        </pc:sldMkLst>
      </pc:sldChg>
      <pc:sldChg chg="modSp add del mod ord">
        <pc:chgData name="KADEK MASAKAZU" userId="727cddf6-09c7-4205-8bb3-a24c094237f4" providerId="ADAL" clId="{2619FDAD-D9EA-460F-B4DC-478637E7DD56}" dt="2022-04-04T11:56:21.939" v="889" actId="47"/>
        <pc:sldMkLst>
          <pc:docMk/>
          <pc:sldMk cId="1359733628" sldId="294"/>
        </pc:sldMkLst>
        <pc:spChg chg="mod">
          <ac:chgData name="KADEK MASAKAZU" userId="727cddf6-09c7-4205-8bb3-a24c094237f4" providerId="ADAL" clId="{2619FDAD-D9EA-460F-B4DC-478637E7DD56}" dt="2022-04-04T11:49:22.536" v="745" actId="114"/>
          <ac:spMkLst>
            <pc:docMk/>
            <pc:sldMk cId="1359733628" sldId="294"/>
            <ac:spMk id="3" creationId="{0406ED9E-44DF-4161-B4C4-68119ECB3D66}"/>
          </ac:spMkLst>
        </pc:spChg>
      </pc:sldChg>
      <pc:sldChg chg="add del">
        <pc:chgData name="KADEK MASAKAZU" userId="727cddf6-09c7-4205-8bb3-a24c094237f4" providerId="ADAL" clId="{2619FDAD-D9EA-460F-B4DC-478637E7DD56}" dt="2022-04-04T11:56:22.816" v="891" actId="47"/>
        <pc:sldMkLst>
          <pc:docMk/>
          <pc:sldMk cId="1978896461" sldId="295"/>
        </pc:sldMkLst>
      </pc:sldChg>
      <pc:sldChg chg="add del">
        <pc:chgData name="KADEK MASAKAZU" userId="727cddf6-09c7-4205-8bb3-a24c094237f4" providerId="ADAL" clId="{2619FDAD-D9EA-460F-B4DC-478637E7DD56}" dt="2022-04-04T11:56:22.378" v="890" actId="47"/>
        <pc:sldMkLst>
          <pc:docMk/>
          <pc:sldMk cId="411376784" sldId="296"/>
        </pc:sldMkLst>
      </pc:sldChg>
      <pc:sldChg chg="modSp add del mod">
        <pc:chgData name="KADEK MASAKAZU" userId="727cddf6-09c7-4205-8bb3-a24c094237f4" providerId="ADAL" clId="{2619FDAD-D9EA-460F-B4DC-478637E7DD56}" dt="2022-04-04T11:56:25.089" v="897" actId="47"/>
        <pc:sldMkLst>
          <pc:docMk/>
          <pc:sldMk cId="3234544812" sldId="297"/>
        </pc:sldMkLst>
        <pc:spChg chg="mod">
          <ac:chgData name="KADEK MASAKAZU" userId="727cddf6-09c7-4205-8bb3-a24c094237f4" providerId="ADAL" clId="{2619FDAD-D9EA-460F-B4DC-478637E7DD56}" dt="2022-04-04T11:52:23.992" v="804" actId="114"/>
          <ac:spMkLst>
            <pc:docMk/>
            <pc:sldMk cId="3234544812" sldId="297"/>
            <ac:spMk id="3" creationId="{D6FF5DE1-25F9-49AE-BEC6-F47E09EC235C}"/>
          </ac:spMkLst>
        </pc:spChg>
      </pc:sldChg>
      <pc:sldChg chg="add del">
        <pc:chgData name="KADEK MASAKAZU" userId="727cddf6-09c7-4205-8bb3-a24c094237f4" providerId="ADAL" clId="{2619FDAD-D9EA-460F-B4DC-478637E7DD56}" dt="2022-04-04T11:56:23.550" v="893" actId="47"/>
        <pc:sldMkLst>
          <pc:docMk/>
          <pc:sldMk cId="2113146722" sldId="298"/>
        </pc:sldMkLst>
      </pc:sldChg>
      <pc:sldChg chg="add del">
        <pc:chgData name="KADEK MASAKAZU" userId="727cddf6-09c7-4205-8bb3-a24c094237f4" providerId="ADAL" clId="{2619FDAD-D9EA-460F-B4DC-478637E7DD56}" dt="2022-04-04T11:56:23.928" v="894" actId="47"/>
        <pc:sldMkLst>
          <pc:docMk/>
          <pc:sldMk cId="913250930" sldId="299"/>
        </pc:sldMkLst>
      </pc:sldChg>
      <pc:sldChg chg="add del">
        <pc:chgData name="KADEK MASAKAZU" userId="727cddf6-09c7-4205-8bb3-a24c094237f4" providerId="ADAL" clId="{2619FDAD-D9EA-460F-B4DC-478637E7DD56}" dt="2022-04-04T11:56:24.242" v="895" actId="47"/>
        <pc:sldMkLst>
          <pc:docMk/>
          <pc:sldMk cId="1806282813" sldId="300"/>
        </pc:sldMkLst>
      </pc:sldChg>
      <pc:sldChg chg="add del">
        <pc:chgData name="KADEK MASAKAZU" userId="727cddf6-09c7-4205-8bb3-a24c094237f4" providerId="ADAL" clId="{2619FDAD-D9EA-460F-B4DC-478637E7DD56}" dt="2022-04-04T11:56:24.681" v="896" actId="47"/>
        <pc:sldMkLst>
          <pc:docMk/>
          <pc:sldMk cId="4030491900" sldId="301"/>
        </pc:sldMkLst>
      </pc:sldChg>
      <pc:sldChg chg="add del">
        <pc:chgData name="KADEK MASAKAZU" userId="727cddf6-09c7-4205-8bb3-a24c094237f4" providerId="ADAL" clId="{2619FDAD-D9EA-460F-B4DC-478637E7DD56}" dt="2022-04-04T11:56:25.513" v="898" actId="47"/>
        <pc:sldMkLst>
          <pc:docMk/>
          <pc:sldMk cId="2513054638" sldId="302"/>
        </pc:sldMkLst>
      </pc:sldChg>
      <pc:sldChg chg="addSp delSp modSp add del mod">
        <pc:chgData name="KADEK MASAKAZU" userId="727cddf6-09c7-4205-8bb3-a24c094237f4" providerId="ADAL" clId="{2619FDAD-D9EA-460F-B4DC-478637E7DD56}" dt="2022-04-04T11:56:25.857" v="899" actId="47"/>
        <pc:sldMkLst>
          <pc:docMk/>
          <pc:sldMk cId="2294542340" sldId="303"/>
        </pc:sldMkLst>
        <pc:spChg chg="del">
          <ac:chgData name="KADEK MASAKAZU" userId="727cddf6-09c7-4205-8bb3-a24c094237f4" providerId="ADAL" clId="{2619FDAD-D9EA-460F-B4DC-478637E7DD56}" dt="2022-04-03T11:46:52.415" v="1" actId="3680"/>
          <ac:spMkLst>
            <pc:docMk/>
            <pc:sldMk cId="2294542340" sldId="303"/>
            <ac:spMk id="3" creationId="{D6FF5DE1-25F9-49AE-BEC6-F47E09EC235C}"/>
          </ac:spMkLst>
        </pc:spChg>
        <pc:spChg chg="add mod">
          <ac:chgData name="KADEK MASAKAZU" userId="727cddf6-09c7-4205-8bb3-a24c094237f4" providerId="ADAL" clId="{2619FDAD-D9EA-460F-B4DC-478637E7DD56}" dt="2022-04-03T11:53:36.826" v="340" actId="1076"/>
          <ac:spMkLst>
            <pc:docMk/>
            <pc:sldMk cId="2294542340" sldId="303"/>
            <ac:spMk id="9" creationId="{A0098612-E559-4019-A638-5ACA6C496B35}"/>
          </ac:spMkLst>
        </pc:spChg>
        <pc:graphicFrameChg chg="add mod ord modGraphic">
          <ac:chgData name="KADEK MASAKAZU" userId="727cddf6-09c7-4205-8bb3-a24c094237f4" providerId="ADAL" clId="{2619FDAD-D9EA-460F-B4DC-478637E7DD56}" dt="2022-04-04T11:53:57.218" v="835" actId="1037"/>
          <ac:graphicFrameMkLst>
            <pc:docMk/>
            <pc:sldMk cId="2294542340" sldId="303"/>
            <ac:graphicFrameMk id="4" creationId="{B3EDDD37-9408-4F42-9266-80E5E9EB203E}"/>
          </ac:graphicFrameMkLst>
        </pc:graphicFrameChg>
        <pc:graphicFrameChg chg="mod modGraphic">
          <ac:chgData name="KADEK MASAKAZU" userId="727cddf6-09c7-4205-8bb3-a24c094237f4" providerId="ADAL" clId="{2619FDAD-D9EA-460F-B4DC-478637E7DD56}" dt="2022-04-04T11:52:59.175" v="808" actId="1076"/>
          <ac:graphicFrameMkLst>
            <pc:docMk/>
            <pc:sldMk cId="2294542340" sldId="303"/>
            <ac:graphicFrameMk id="5" creationId="{9956C4FF-FBA3-4BAE-A908-8F75BA613FFB}"/>
          </ac:graphicFrameMkLst>
        </pc:graphicFrameChg>
        <pc:graphicFrameChg chg="mod modGraphic">
          <ac:chgData name="KADEK MASAKAZU" userId="727cddf6-09c7-4205-8bb3-a24c094237f4" providerId="ADAL" clId="{2619FDAD-D9EA-460F-B4DC-478637E7DD56}" dt="2022-04-04T11:53:14.479" v="812" actId="1038"/>
          <ac:graphicFrameMkLst>
            <pc:docMk/>
            <pc:sldMk cId="2294542340" sldId="303"/>
            <ac:graphicFrameMk id="6" creationId="{912E0C5F-AD93-4681-9883-6C3F6F898767}"/>
          </ac:graphicFrameMkLst>
        </pc:graphicFrameChg>
        <pc:graphicFrameChg chg="mod modGraphic">
          <ac:chgData name="KADEK MASAKAZU" userId="727cddf6-09c7-4205-8bb3-a24c094237f4" providerId="ADAL" clId="{2619FDAD-D9EA-460F-B4DC-478637E7DD56}" dt="2022-04-04T11:53:40.055" v="823" actId="1035"/>
          <ac:graphicFrameMkLst>
            <pc:docMk/>
            <pc:sldMk cId="2294542340" sldId="303"/>
            <ac:graphicFrameMk id="7" creationId="{3330B043-EF43-4B7E-8947-613657C10C0E}"/>
          </ac:graphicFrameMkLst>
        </pc:graphicFrameChg>
        <pc:graphicFrameChg chg="add mod modGraphic">
          <ac:chgData name="KADEK MASAKAZU" userId="727cddf6-09c7-4205-8bb3-a24c094237f4" providerId="ADAL" clId="{2619FDAD-D9EA-460F-B4DC-478637E7DD56}" dt="2022-04-04T11:52:45.042" v="805" actId="255"/>
          <ac:graphicFrameMkLst>
            <pc:docMk/>
            <pc:sldMk cId="2294542340" sldId="303"/>
            <ac:graphicFrameMk id="8" creationId="{197BC44F-75A3-48E5-8ED9-D14900D296AD}"/>
          </ac:graphicFrameMkLst>
        </pc:graphicFrameChg>
        <pc:cxnChg chg="add mod">
          <ac:chgData name="KADEK MASAKAZU" userId="727cddf6-09c7-4205-8bb3-a24c094237f4" providerId="ADAL" clId="{2619FDAD-D9EA-460F-B4DC-478637E7DD56}" dt="2022-04-03T11:54:05.392" v="344" actId="14100"/>
          <ac:cxnSpMkLst>
            <pc:docMk/>
            <pc:sldMk cId="2294542340" sldId="303"/>
            <ac:cxnSpMk id="11" creationId="{29E81B8B-EBE8-4D18-92C3-D94354B829FC}"/>
          </ac:cxnSpMkLst>
        </pc:cxnChg>
        <pc:cxnChg chg="add mod">
          <ac:chgData name="KADEK MASAKAZU" userId="727cddf6-09c7-4205-8bb3-a24c094237f4" providerId="ADAL" clId="{2619FDAD-D9EA-460F-B4DC-478637E7DD56}" dt="2022-04-03T11:54:16.263" v="347" actId="14100"/>
          <ac:cxnSpMkLst>
            <pc:docMk/>
            <pc:sldMk cId="2294542340" sldId="303"/>
            <ac:cxnSpMk id="13" creationId="{0E2D4C38-9044-415B-8825-7B18181496C1}"/>
          </ac:cxnSpMkLst>
        </pc:cxnChg>
        <pc:cxnChg chg="add mod">
          <ac:chgData name="KADEK MASAKAZU" userId="727cddf6-09c7-4205-8bb3-a24c094237f4" providerId="ADAL" clId="{2619FDAD-D9EA-460F-B4DC-478637E7DD56}" dt="2022-04-03T11:54:42.021" v="350" actId="1582"/>
          <ac:cxnSpMkLst>
            <pc:docMk/>
            <pc:sldMk cId="2294542340" sldId="303"/>
            <ac:cxnSpMk id="16" creationId="{43C6CCA2-03EE-4751-80EA-0F60B3BC6AF7}"/>
          </ac:cxnSpMkLst>
        </pc:cxnChg>
        <pc:cxnChg chg="add mod">
          <ac:chgData name="KADEK MASAKAZU" userId="727cddf6-09c7-4205-8bb3-a24c094237f4" providerId="ADAL" clId="{2619FDAD-D9EA-460F-B4DC-478637E7DD56}" dt="2022-04-04T11:53:40.055" v="823" actId="1035"/>
          <ac:cxnSpMkLst>
            <pc:docMk/>
            <pc:sldMk cId="2294542340" sldId="303"/>
            <ac:cxnSpMk id="17" creationId="{DA05A6AC-DDE1-4B5C-ABF7-BDBEAB1261CC}"/>
          </ac:cxnSpMkLst>
        </pc:cxnChg>
        <pc:cxnChg chg="add mod">
          <ac:chgData name="KADEK MASAKAZU" userId="727cddf6-09c7-4205-8bb3-a24c094237f4" providerId="ADAL" clId="{2619FDAD-D9EA-460F-B4DC-478637E7DD56}" dt="2022-04-03T11:55:47.977" v="367" actId="1582"/>
          <ac:cxnSpMkLst>
            <pc:docMk/>
            <pc:sldMk cId="2294542340" sldId="303"/>
            <ac:cxnSpMk id="26" creationId="{53CA84BC-C9C3-4EE6-B278-C15E77E72CE1}"/>
          </ac:cxnSpMkLst>
        </pc:cxnChg>
      </pc:sldChg>
      <pc:sldChg chg="addSp delSp modSp add del mod">
        <pc:chgData name="KADEK MASAKAZU" userId="727cddf6-09c7-4205-8bb3-a24c094237f4" providerId="ADAL" clId="{2619FDAD-D9EA-460F-B4DC-478637E7DD56}" dt="2022-04-04T11:56:26.405" v="900" actId="47"/>
        <pc:sldMkLst>
          <pc:docMk/>
          <pc:sldMk cId="166587036" sldId="304"/>
        </pc:sldMkLst>
        <pc:spChg chg="mod">
          <ac:chgData name="KADEK MASAKAZU" userId="727cddf6-09c7-4205-8bb3-a24c094237f4" providerId="ADAL" clId="{2619FDAD-D9EA-460F-B4DC-478637E7DD56}" dt="2022-04-03T11:57:42.459" v="378" actId="20577"/>
          <ac:spMkLst>
            <pc:docMk/>
            <pc:sldMk cId="166587036" sldId="304"/>
            <ac:spMk id="2" creationId="{DE08FE63-2C6D-4C75-8B84-AD11A9935B01}"/>
          </ac:spMkLst>
        </pc:spChg>
        <pc:spChg chg="mod">
          <ac:chgData name="KADEK MASAKAZU" userId="727cddf6-09c7-4205-8bb3-a24c094237f4" providerId="ADAL" clId="{2619FDAD-D9EA-460F-B4DC-478637E7DD56}" dt="2022-04-04T11:54:13.208" v="837" actId="255"/>
          <ac:spMkLst>
            <pc:docMk/>
            <pc:sldMk cId="166587036" sldId="304"/>
            <ac:spMk id="9" creationId="{A0098612-E559-4019-A638-5ACA6C496B35}"/>
          </ac:spMkLst>
        </pc:spChg>
        <pc:graphicFrameChg chg="mod modGraphic">
          <ac:chgData name="KADEK MASAKAZU" userId="727cddf6-09c7-4205-8bb3-a24c094237f4" providerId="ADAL" clId="{2619FDAD-D9EA-460F-B4DC-478637E7DD56}" dt="2022-04-04T11:55:52.767" v="867" actId="1037"/>
          <ac:graphicFrameMkLst>
            <pc:docMk/>
            <pc:sldMk cId="166587036" sldId="304"/>
            <ac:graphicFrameMk id="4" creationId="{B3EDDD37-9408-4F42-9266-80E5E9EB203E}"/>
          </ac:graphicFrameMkLst>
        </pc:graphicFrameChg>
        <pc:graphicFrameChg chg="mod modGraphic">
          <ac:chgData name="KADEK MASAKAZU" userId="727cddf6-09c7-4205-8bb3-a24c094237f4" providerId="ADAL" clId="{2619FDAD-D9EA-460F-B4DC-478637E7DD56}" dt="2022-04-04T11:54:30.630" v="840" actId="1076"/>
          <ac:graphicFrameMkLst>
            <pc:docMk/>
            <pc:sldMk cId="166587036" sldId="304"/>
            <ac:graphicFrameMk id="5" creationId="{9956C4FF-FBA3-4BAE-A908-8F75BA613FFB}"/>
          </ac:graphicFrameMkLst>
        </pc:graphicFrameChg>
        <pc:graphicFrameChg chg="mod modGraphic">
          <ac:chgData name="KADEK MASAKAZU" userId="727cddf6-09c7-4205-8bb3-a24c094237f4" providerId="ADAL" clId="{2619FDAD-D9EA-460F-B4DC-478637E7DD56}" dt="2022-04-04T11:54:59.773" v="846" actId="1076"/>
          <ac:graphicFrameMkLst>
            <pc:docMk/>
            <pc:sldMk cId="166587036" sldId="304"/>
            <ac:graphicFrameMk id="6" creationId="{912E0C5F-AD93-4681-9883-6C3F6F898767}"/>
          </ac:graphicFrameMkLst>
        </pc:graphicFrameChg>
        <pc:graphicFrameChg chg="modGraphic">
          <ac:chgData name="KADEK MASAKAZU" userId="727cddf6-09c7-4205-8bb3-a24c094237f4" providerId="ADAL" clId="{2619FDAD-D9EA-460F-B4DC-478637E7DD56}" dt="2022-04-04T11:55:31.893" v="853" actId="255"/>
          <ac:graphicFrameMkLst>
            <pc:docMk/>
            <pc:sldMk cId="166587036" sldId="304"/>
            <ac:graphicFrameMk id="7" creationId="{3330B043-EF43-4B7E-8947-613657C10C0E}"/>
          </ac:graphicFrameMkLst>
        </pc:graphicFrameChg>
        <pc:graphicFrameChg chg="modGraphic">
          <ac:chgData name="KADEK MASAKAZU" userId="727cddf6-09c7-4205-8bb3-a24c094237f4" providerId="ADAL" clId="{2619FDAD-D9EA-460F-B4DC-478637E7DD56}" dt="2022-04-04T11:55:38.700" v="854" actId="255"/>
          <ac:graphicFrameMkLst>
            <pc:docMk/>
            <pc:sldMk cId="166587036" sldId="304"/>
            <ac:graphicFrameMk id="8" creationId="{197BC44F-75A3-48E5-8ED9-D14900D296AD}"/>
          </ac:graphicFrameMkLst>
        </pc:graphicFrameChg>
        <pc:graphicFrameChg chg="add mod modGraphic">
          <ac:chgData name="KADEK MASAKAZU" userId="727cddf6-09c7-4205-8bb3-a24c094237f4" providerId="ADAL" clId="{2619FDAD-D9EA-460F-B4DC-478637E7DD56}" dt="2022-04-04T11:55:14.921" v="850" actId="14100"/>
          <ac:graphicFrameMkLst>
            <pc:docMk/>
            <pc:sldMk cId="166587036" sldId="304"/>
            <ac:graphicFrameMk id="14" creationId="{B2FBEEF8-E8B0-4017-8B0A-E8BE4AFA1FC4}"/>
          </ac:graphicFrameMkLst>
        </pc:graphicFrameChg>
        <pc:cxnChg chg="add mod">
          <ac:chgData name="KADEK MASAKAZU" userId="727cddf6-09c7-4205-8bb3-a24c094237f4" providerId="ADAL" clId="{2619FDAD-D9EA-460F-B4DC-478637E7DD56}" dt="2022-04-03T12:00:33.992" v="567" actId="208"/>
          <ac:cxnSpMkLst>
            <pc:docMk/>
            <pc:sldMk cId="166587036" sldId="304"/>
            <ac:cxnSpMk id="10" creationId="{57A62814-FE0B-411B-A61E-B100DFC774FD}"/>
          </ac:cxnSpMkLst>
        </pc:cxnChg>
        <pc:cxnChg chg="del">
          <ac:chgData name="KADEK MASAKAZU" userId="727cddf6-09c7-4205-8bb3-a24c094237f4" providerId="ADAL" clId="{2619FDAD-D9EA-460F-B4DC-478637E7DD56}" dt="2022-04-03T11:59:43.419" v="549" actId="478"/>
          <ac:cxnSpMkLst>
            <pc:docMk/>
            <pc:sldMk cId="166587036" sldId="304"/>
            <ac:cxnSpMk id="11" creationId="{29E81B8B-EBE8-4D18-92C3-D94354B829FC}"/>
          </ac:cxnSpMkLst>
        </pc:cxnChg>
        <pc:cxnChg chg="del">
          <ac:chgData name="KADEK MASAKAZU" userId="727cddf6-09c7-4205-8bb3-a24c094237f4" providerId="ADAL" clId="{2619FDAD-D9EA-460F-B4DC-478637E7DD56}" dt="2022-04-03T11:59:45.517" v="550" actId="478"/>
          <ac:cxnSpMkLst>
            <pc:docMk/>
            <pc:sldMk cId="166587036" sldId="304"/>
            <ac:cxnSpMk id="13" creationId="{0E2D4C38-9044-415B-8825-7B18181496C1}"/>
          </ac:cxnSpMkLst>
        </pc:cxnChg>
        <pc:cxnChg chg="add mod">
          <ac:chgData name="KADEK MASAKAZU" userId="727cddf6-09c7-4205-8bb3-a24c094237f4" providerId="ADAL" clId="{2619FDAD-D9EA-460F-B4DC-478637E7DD56}" dt="2022-04-04T11:55:02.903" v="847" actId="14100"/>
          <ac:cxnSpMkLst>
            <pc:docMk/>
            <pc:sldMk cId="166587036" sldId="304"/>
            <ac:cxnSpMk id="15" creationId="{C63D48E6-E1D4-4EE9-B887-0CF95A15FC4F}"/>
          </ac:cxnSpMkLst>
        </pc:cxnChg>
        <pc:cxnChg chg="del mod">
          <ac:chgData name="KADEK MASAKAZU" userId="727cddf6-09c7-4205-8bb3-a24c094237f4" providerId="ADAL" clId="{2619FDAD-D9EA-460F-B4DC-478637E7DD56}" dt="2022-04-03T12:00:17.422" v="564" actId="478"/>
          <ac:cxnSpMkLst>
            <pc:docMk/>
            <pc:sldMk cId="166587036" sldId="304"/>
            <ac:cxnSpMk id="17" creationId="{DA05A6AC-DDE1-4B5C-ABF7-BDBEAB1261CC}"/>
          </ac:cxnSpMkLst>
        </pc:cxnChg>
        <pc:cxnChg chg="add del mod">
          <ac:chgData name="KADEK MASAKAZU" userId="727cddf6-09c7-4205-8bb3-a24c094237f4" providerId="ADAL" clId="{2619FDAD-D9EA-460F-B4DC-478637E7DD56}" dt="2022-04-03T12:01:15.793" v="572" actId="11529"/>
          <ac:cxnSpMkLst>
            <pc:docMk/>
            <pc:sldMk cId="166587036" sldId="304"/>
            <ac:cxnSpMk id="19" creationId="{5748D892-4CA2-4B06-B098-8A02B15EAA44}"/>
          </ac:cxnSpMkLst>
        </pc:cxnChg>
        <pc:cxnChg chg="add del mod">
          <ac:chgData name="KADEK MASAKAZU" userId="727cddf6-09c7-4205-8bb3-a24c094237f4" providerId="ADAL" clId="{2619FDAD-D9EA-460F-B4DC-478637E7DD56}" dt="2022-04-03T12:01:32.527" v="575" actId="478"/>
          <ac:cxnSpMkLst>
            <pc:docMk/>
            <pc:sldMk cId="166587036" sldId="304"/>
            <ac:cxnSpMk id="21" creationId="{21BFE41D-7FA8-4622-97BD-18CF72692BEF}"/>
          </ac:cxnSpMkLst>
        </pc:cxnChg>
        <pc:cxnChg chg="add mod">
          <ac:chgData name="KADEK MASAKAZU" userId="727cddf6-09c7-4205-8bb3-a24c094237f4" providerId="ADAL" clId="{2619FDAD-D9EA-460F-B4DC-478637E7DD56}" dt="2022-04-04T11:55:06.080" v="848" actId="14100"/>
          <ac:cxnSpMkLst>
            <pc:docMk/>
            <pc:sldMk cId="166587036" sldId="304"/>
            <ac:cxnSpMk id="24" creationId="{6A39F567-278F-4A5C-9EED-01CAC9EA7ECF}"/>
          </ac:cxnSpMkLst>
        </pc:cxnChg>
        <pc:cxnChg chg="add mod">
          <ac:chgData name="KADEK MASAKAZU" userId="727cddf6-09c7-4205-8bb3-a24c094237f4" providerId="ADAL" clId="{2619FDAD-D9EA-460F-B4DC-478637E7DD56}" dt="2022-04-04T11:55:25.155" v="852" actId="14100"/>
          <ac:cxnSpMkLst>
            <pc:docMk/>
            <pc:sldMk cId="166587036" sldId="304"/>
            <ac:cxnSpMk id="27" creationId="{B677146A-96F7-4444-A619-1C009F3A7F10}"/>
          </ac:cxnSpMkLst>
        </pc:cxnChg>
      </pc:sldChg>
      <pc:sldChg chg="modSp add del mod ord">
        <pc:chgData name="KADEK MASAKAZU" userId="727cddf6-09c7-4205-8bb3-a24c094237f4" providerId="ADAL" clId="{2619FDAD-D9EA-460F-B4DC-478637E7DD56}" dt="2022-04-04T11:56:38.042" v="906" actId="14100"/>
        <pc:sldMkLst>
          <pc:docMk/>
          <pc:sldMk cId="1202331922" sldId="305"/>
        </pc:sldMkLst>
        <pc:spChg chg="mod">
          <ac:chgData name="KADEK MASAKAZU" userId="727cddf6-09c7-4205-8bb3-a24c094237f4" providerId="ADAL" clId="{2619FDAD-D9EA-460F-B4DC-478637E7DD56}" dt="2022-04-03T12:02:36.806" v="628" actId="20577"/>
          <ac:spMkLst>
            <pc:docMk/>
            <pc:sldMk cId="1202331922" sldId="305"/>
            <ac:spMk id="2" creationId="{DE08FE63-2C6D-4C75-8B84-AD11A9935B01}"/>
          </ac:spMkLst>
        </pc:spChg>
        <pc:spChg chg="mod">
          <ac:chgData name="KADEK MASAKAZU" userId="727cddf6-09c7-4205-8bb3-a24c094237f4" providerId="ADAL" clId="{2619FDAD-D9EA-460F-B4DC-478637E7DD56}" dt="2022-04-04T11:56:38.042" v="906" actId="14100"/>
          <ac:spMkLst>
            <pc:docMk/>
            <pc:sldMk cId="1202331922" sldId="305"/>
            <ac:spMk id="3" creationId="{D6FF5DE1-25F9-49AE-BEC6-F47E09EC235C}"/>
          </ac:spMkLst>
        </pc:spChg>
      </pc:sldChg>
      <pc:sldChg chg="addSp delSp modSp add del mod">
        <pc:chgData name="KADEK MASAKAZU" userId="727cddf6-09c7-4205-8bb3-a24c094237f4" providerId="ADAL" clId="{2619FDAD-D9EA-460F-B4DC-478637E7DD56}" dt="2022-04-04T11:56:31.156" v="904" actId="47"/>
        <pc:sldMkLst>
          <pc:docMk/>
          <pc:sldMk cId="3429137066" sldId="306"/>
        </pc:sldMkLst>
        <pc:spChg chg="del mod">
          <ac:chgData name="KADEK MASAKAZU" userId="727cddf6-09c7-4205-8bb3-a24c094237f4" providerId="ADAL" clId="{2619FDAD-D9EA-460F-B4DC-478637E7DD56}" dt="2022-04-03T12:04:50.706" v="649" actId="3680"/>
          <ac:spMkLst>
            <pc:docMk/>
            <pc:sldMk cId="3429137066" sldId="306"/>
            <ac:spMk id="3" creationId="{D6FF5DE1-25F9-49AE-BEC6-F47E09EC235C}"/>
          </ac:spMkLst>
        </pc:spChg>
        <pc:spChg chg="add mod">
          <ac:chgData name="KADEK MASAKAZU" userId="727cddf6-09c7-4205-8bb3-a24c094237f4" providerId="ADAL" clId="{2619FDAD-D9EA-460F-B4DC-478637E7DD56}" dt="2022-04-03T12:10:18.608" v="744" actId="478"/>
          <ac:spMkLst>
            <pc:docMk/>
            <pc:sldMk cId="3429137066" sldId="306"/>
            <ac:spMk id="8" creationId="{87F30AED-30F6-481F-BCDB-ABC35DB9E09F}"/>
          </ac:spMkLst>
        </pc:spChg>
        <pc:graphicFrameChg chg="add del mod ord modGraphic">
          <ac:chgData name="KADEK MASAKAZU" userId="727cddf6-09c7-4205-8bb3-a24c094237f4" providerId="ADAL" clId="{2619FDAD-D9EA-460F-B4DC-478637E7DD56}" dt="2022-04-03T12:10:18.608" v="744" actId="478"/>
          <ac:graphicFrameMkLst>
            <pc:docMk/>
            <pc:sldMk cId="3429137066" sldId="306"/>
            <ac:graphicFrameMk id="4" creationId="{3E83C643-958F-4BB4-BAE5-D6F6944D225E}"/>
          </ac:graphicFrameMkLst>
        </pc:graphicFrameChg>
        <pc:graphicFrameChg chg="add del mod">
          <ac:chgData name="KADEK MASAKAZU" userId="727cddf6-09c7-4205-8bb3-a24c094237f4" providerId="ADAL" clId="{2619FDAD-D9EA-460F-B4DC-478637E7DD56}" dt="2022-04-03T12:09:06.923" v="732"/>
          <ac:graphicFrameMkLst>
            <pc:docMk/>
            <pc:sldMk cId="3429137066" sldId="306"/>
            <ac:graphicFrameMk id="5" creationId="{73655BB7-0F29-4034-8CA6-B9E991098D29}"/>
          </ac:graphicFrameMkLst>
        </pc:graphicFrameChg>
        <pc:graphicFrameChg chg="add mod modGraphic">
          <ac:chgData name="KADEK MASAKAZU" userId="727cddf6-09c7-4205-8bb3-a24c094237f4" providerId="ADAL" clId="{2619FDAD-D9EA-460F-B4DC-478637E7DD56}" dt="2022-04-03T12:09:54.781" v="743"/>
          <ac:graphicFrameMkLst>
            <pc:docMk/>
            <pc:sldMk cId="3429137066" sldId="306"/>
            <ac:graphicFrameMk id="6" creationId="{105640E4-19FA-489E-AF33-D9425C8C436E}"/>
          </ac:graphicFrameMkLst>
        </pc:graphicFrameChg>
      </pc:sldChg>
      <pc:sldChg chg="add del">
        <pc:chgData name="KADEK MASAKAZU" userId="727cddf6-09c7-4205-8bb3-a24c094237f4" providerId="ADAL" clId="{2619FDAD-D9EA-460F-B4DC-478637E7DD56}" dt="2022-04-04T11:56:30.483" v="903" actId="47"/>
        <pc:sldMkLst>
          <pc:docMk/>
          <pc:sldMk cId="243278998" sldId="307"/>
        </pc:sldMkLst>
      </pc:sldChg>
      <pc:sldChg chg="modSp add del mod">
        <pc:chgData name="KADEK MASAKAZU" userId="727cddf6-09c7-4205-8bb3-a24c094237f4" providerId="ADAL" clId="{2619FDAD-D9EA-460F-B4DC-478637E7DD56}" dt="2022-04-04T11:56:57.296" v="909" actId="20577"/>
        <pc:sldMkLst>
          <pc:docMk/>
          <pc:sldMk cId="2607765119" sldId="308"/>
        </pc:sldMkLst>
        <pc:spChg chg="mod">
          <ac:chgData name="KADEK MASAKAZU" userId="727cddf6-09c7-4205-8bb3-a24c094237f4" providerId="ADAL" clId="{2619FDAD-D9EA-460F-B4DC-478637E7DD56}" dt="2022-04-04T11:56:57.296" v="909" actId="20577"/>
          <ac:spMkLst>
            <pc:docMk/>
            <pc:sldMk cId="2607765119" sldId="308"/>
            <ac:spMk id="3" creationId="{D6FF5DE1-25F9-49AE-BEC6-F47E09EC235C}"/>
          </ac:spMkLst>
        </pc:spChg>
      </pc:sldChg>
      <pc:sldChg chg="delSp modSp new add del mod">
        <pc:chgData name="KADEK MASAKAZU" userId="727cddf6-09c7-4205-8bb3-a24c094237f4" providerId="ADAL" clId="{2619FDAD-D9EA-460F-B4DC-478637E7DD56}" dt="2022-04-04T11:56:23.159" v="892" actId="47"/>
        <pc:sldMkLst>
          <pc:docMk/>
          <pc:sldMk cId="4128748523" sldId="309"/>
        </pc:sldMkLst>
        <pc:spChg chg="mod">
          <ac:chgData name="KADEK MASAKAZU" userId="727cddf6-09c7-4205-8bb3-a24c094237f4" providerId="ADAL" clId="{2619FDAD-D9EA-460F-B4DC-478637E7DD56}" dt="2022-04-04T11:51:15.762" v="803" actId="1076"/>
          <ac:spMkLst>
            <pc:docMk/>
            <pc:sldMk cId="4128748523" sldId="309"/>
            <ac:spMk id="2" creationId="{5F1CEB24-0D38-4EE8-ADD7-701A0FB27533}"/>
          </ac:spMkLst>
        </pc:spChg>
        <pc:spChg chg="del">
          <ac:chgData name="KADEK MASAKAZU" userId="727cddf6-09c7-4205-8bb3-a24c094237f4" providerId="ADAL" clId="{2619FDAD-D9EA-460F-B4DC-478637E7DD56}" dt="2022-04-04T11:51:10.096" v="801" actId="478"/>
          <ac:spMkLst>
            <pc:docMk/>
            <pc:sldMk cId="4128748523" sldId="309"/>
            <ac:spMk id="3" creationId="{32450DA5-3A95-45DB-9EB6-ABB152451C13}"/>
          </ac:spMkLst>
        </pc:spChg>
      </pc:sldChg>
    </pc:docChg>
  </pc:docChgLst>
  <pc:docChgLst>
    <pc:chgData name="KADEK MASAKAZU" userId="727cddf6-09c7-4205-8bb3-a24c094237f4" providerId="ADAL" clId="{D5A7E29E-A6AB-4C67-A3B9-E489DF09A8B8}"/>
    <pc:docChg chg="undo redo custSel addSld delSld modSld">
      <pc:chgData name="KADEK MASAKAZU" userId="727cddf6-09c7-4205-8bb3-a24c094237f4" providerId="ADAL" clId="{D5A7E29E-A6AB-4C67-A3B9-E489DF09A8B8}" dt="2022-03-23T04:07:50.098" v="1401" actId="47"/>
      <pc:docMkLst>
        <pc:docMk/>
      </pc:docMkLst>
      <pc:sldChg chg="modSp mod">
        <pc:chgData name="KADEK MASAKAZU" userId="727cddf6-09c7-4205-8bb3-a24c094237f4" providerId="ADAL" clId="{D5A7E29E-A6AB-4C67-A3B9-E489DF09A8B8}" dt="2022-03-23T02:47:29.178" v="39" actId="20577"/>
        <pc:sldMkLst>
          <pc:docMk/>
          <pc:sldMk cId="2946495089" sldId="256"/>
        </pc:sldMkLst>
        <pc:spChg chg="mod">
          <ac:chgData name="KADEK MASAKAZU" userId="727cddf6-09c7-4205-8bb3-a24c094237f4" providerId="ADAL" clId="{D5A7E29E-A6AB-4C67-A3B9-E489DF09A8B8}" dt="2022-03-23T02:47:29.178" v="39" actId="20577"/>
          <ac:spMkLst>
            <pc:docMk/>
            <pc:sldMk cId="2946495089" sldId="256"/>
            <ac:spMk id="3" creationId="{00000000-0000-0000-0000-000000000000}"/>
          </ac:spMkLst>
        </pc:spChg>
      </pc:sldChg>
      <pc:sldChg chg="modSp mod">
        <pc:chgData name="KADEK MASAKAZU" userId="727cddf6-09c7-4205-8bb3-a24c094237f4" providerId="ADAL" clId="{D5A7E29E-A6AB-4C67-A3B9-E489DF09A8B8}" dt="2022-03-23T02:49:21.796" v="71" actId="207"/>
        <pc:sldMkLst>
          <pc:docMk/>
          <pc:sldMk cId="3110485484" sldId="275"/>
        </pc:sldMkLst>
        <pc:spChg chg="mod">
          <ac:chgData name="KADEK MASAKAZU" userId="727cddf6-09c7-4205-8bb3-a24c094237f4" providerId="ADAL" clId="{D5A7E29E-A6AB-4C67-A3B9-E489DF09A8B8}" dt="2022-03-23T02:47:50.075" v="59" actId="20577"/>
          <ac:spMkLst>
            <pc:docMk/>
            <pc:sldMk cId="3110485484" sldId="275"/>
            <ac:spMk id="2" creationId="{2A1D2C7A-C59B-4625-96F4-871D2C6A5829}"/>
          </ac:spMkLst>
        </pc:spChg>
        <pc:spChg chg="mod">
          <ac:chgData name="KADEK MASAKAZU" userId="727cddf6-09c7-4205-8bb3-a24c094237f4" providerId="ADAL" clId="{D5A7E29E-A6AB-4C67-A3B9-E489DF09A8B8}" dt="2022-03-23T02:49:21.796" v="71" actId="207"/>
          <ac:spMkLst>
            <pc:docMk/>
            <pc:sldMk cId="3110485484" sldId="275"/>
            <ac:spMk id="3" creationId="{6564D858-FE1B-4F14-B352-3A5B44371BBA}"/>
          </ac:spMkLst>
        </pc:spChg>
      </pc:sldChg>
      <pc:sldChg chg="modSp add mod">
        <pc:chgData name="KADEK MASAKAZU" userId="727cddf6-09c7-4205-8bb3-a24c094237f4" providerId="ADAL" clId="{D5A7E29E-A6AB-4C67-A3B9-E489DF09A8B8}" dt="2022-03-23T02:50:24.108" v="97" actId="14100"/>
        <pc:sldMkLst>
          <pc:docMk/>
          <pc:sldMk cId="561627991" sldId="276"/>
        </pc:sldMkLst>
        <pc:spChg chg="mod">
          <ac:chgData name="KADEK MASAKAZU" userId="727cddf6-09c7-4205-8bb3-a24c094237f4" providerId="ADAL" clId="{D5A7E29E-A6AB-4C67-A3B9-E489DF09A8B8}" dt="2022-03-23T02:49:36.331" v="86" actId="20577"/>
          <ac:spMkLst>
            <pc:docMk/>
            <pc:sldMk cId="561627991" sldId="276"/>
            <ac:spMk id="2" creationId="{2A1D2C7A-C59B-4625-96F4-871D2C6A5829}"/>
          </ac:spMkLst>
        </pc:spChg>
        <pc:spChg chg="mod">
          <ac:chgData name="KADEK MASAKAZU" userId="727cddf6-09c7-4205-8bb3-a24c094237f4" providerId="ADAL" clId="{D5A7E29E-A6AB-4C67-A3B9-E489DF09A8B8}" dt="2022-03-23T02:50:24.108" v="97" actId="14100"/>
          <ac:spMkLst>
            <pc:docMk/>
            <pc:sldMk cId="561627991" sldId="276"/>
            <ac:spMk id="3" creationId="{6564D858-FE1B-4F14-B352-3A5B44371BBA}"/>
          </ac:spMkLst>
        </pc:spChg>
      </pc:sldChg>
      <pc:sldChg chg="del">
        <pc:chgData name="KADEK MASAKAZU" userId="727cddf6-09c7-4205-8bb3-a24c094237f4" providerId="ADAL" clId="{D5A7E29E-A6AB-4C67-A3B9-E489DF09A8B8}" dt="2022-03-23T02:46:51.543" v="0" actId="47"/>
        <pc:sldMkLst>
          <pc:docMk/>
          <pc:sldMk cId="561685975" sldId="276"/>
        </pc:sldMkLst>
      </pc:sldChg>
      <pc:sldChg chg="del">
        <pc:chgData name="KADEK MASAKAZU" userId="727cddf6-09c7-4205-8bb3-a24c094237f4" providerId="ADAL" clId="{D5A7E29E-A6AB-4C67-A3B9-E489DF09A8B8}" dt="2022-03-23T02:46:51.543" v="0" actId="47"/>
        <pc:sldMkLst>
          <pc:docMk/>
          <pc:sldMk cId="14502145" sldId="277"/>
        </pc:sldMkLst>
      </pc:sldChg>
      <pc:sldChg chg="modSp add mod">
        <pc:chgData name="KADEK MASAKAZU" userId="727cddf6-09c7-4205-8bb3-a24c094237f4" providerId="ADAL" clId="{D5A7E29E-A6AB-4C67-A3B9-E489DF09A8B8}" dt="2022-03-23T02:52:56.300" v="176" actId="20577"/>
        <pc:sldMkLst>
          <pc:docMk/>
          <pc:sldMk cId="444005563" sldId="277"/>
        </pc:sldMkLst>
        <pc:spChg chg="mod">
          <ac:chgData name="KADEK MASAKAZU" userId="727cddf6-09c7-4205-8bb3-a24c094237f4" providerId="ADAL" clId="{D5A7E29E-A6AB-4C67-A3B9-E489DF09A8B8}" dt="2022-03-23T02:52:56.300" v="176" actId="20577"/>
          <ac:spMkLst>
            <pc:docMk/>
            <pc:sldMk cId="444005563" sldId="277"/>
            <ac:spMk id="2" creationId="{2A1D2C7A-C59B-4625-96F4-871D2C6A5829}"/>
          </ac:spMkLst>
        </pc:spChg>
        <pc:spChg chg="mod">
          <ac:chgData name="KADEK MASAKAZU" userId="727cddf6-09c7-4205-8bb3-a24c094237f4" providerId="ADAL" clId="{D5A7E29E-A6AB-4C67-A3B9-E489DF09A8B8}" dt="2022-03-23T02:52:21.279" v="173" actId="207"/>
          <ac:spMkLst>
            <pc:docMk/>
            <pc:sldMk cId="444005563" sldId="277"/>
            <ac:spMk id="3" creationId="{6564D858-FE1B-4F14-B352-3A5B44371BBA}"/>
          </ac:spMkLst>
        </pc:spChg>
      </pc:sldChg>
      <pc:sldChg chg="del">
        <pc:chgData name="KADEK MASAKAZU" userId="727cddf6-09c7-4205-8bb3-a24c094237f4" providerId="ADAL" clId="{D5A7E29E-A6AB-4C67-A3B9-E489DF09A8B8}" dt="2022-03-23T02:46:51.543" v="0" actId="47"/>
        <pc:sldMkLst>
          <pc:docMk/>
          <pc:sldMk cId="380403487" sldId="278"/>
        </pc:sldMkLst>
      </pc:sldChg>
      <pc:sldChg chg="modSp new del mod">
        <pc:chgData name="KADEK MASAKAZU" userId="727cddf6-09c7-4205-8bb3-a24c094237f4" providerId="ADAL" clId="{D5A7E29E-A6AB-4C67-A3B9-E489DF09A8B8}" dt="2022-03-23T02:56:02.966" v="210" actId="47"/>
        <pc:sldMkLst>
          <pc:docMk/>
          <pc:sldMk cId="630108687" sldId="278"/>
        </pc:sldMkLst>
        <pc:spChg chg="mod">
          <ac:chgData name="KADEK MASAKAZU" userId="727cddf6-09c7-4205-8bb3-a24c094237f4" providerId="ADAL" clId="{D5A7E29E-A6AB-4C67-A3B9-E489DF09A8B8}" dt="2022-03-23T02:56:00.186" v="209"/>
          <ac:spMkLst>
            <pc:docMk/>
            <pc:sldMk cId="630108687" sldId="278"/>
            <ac:spMk id="2" creationId="{F5127419-6A13-4322-B06C-D67D8BA6E9A9}"/>
          </ac:spMkLst>
        </pc:spChg>
      </pc:sldChg>
      <pc:sldChg chg="modSp add mod">
        <pc:chgData name="KADEK MASAKAZU" userId="727cddf6-09c7-4205-8bb3-a24c094237f4" providerId="ADAL" clId="{D5A7E29E-A6AB-4C67-A3B9-E489DF09A8B8}" dt="2022-03-23T02:55:15.204" v="207" actId="20577"/>
        <pc:sldMkLst>
          <pc:docMk/>
          <pc:sldMk cId="1991813372" sldId="279"/>
        </pc:sldMkLst>
        <pc:spChg chg="mod">
          <ac:chgData name="KADEK MASAKAZU" userId="727cddf6-09c7-4205-8bb3-a24c094237f4" providerId="ADAL" clId="{D5A7E29E-A6AB-4C67-A3B9-E489DF09A8B8}" dt="2022-03-23T02:55:15.204" v="207" actId="20577"/>
          <ac:spMkLst>
            <pc:docMk/>
            <pc:sldMk cId="1991813372" sldId="279"/>
            <ac:spMk id="3" creationId="{6564D858-FE1B-4F14-B352-3A5B44371BBA}"/>
          </ac:spMkLst>
        </pc:spChg>
      </pc:sldChg>
      <pc:sldChg chg="del">
        <pc:chgData name="KADEK MASAKAZU" userId="727cddf6-09c7-4205-8bb3-a24c094237f4" providerId="ADAL" clId="{D5A7E29E-A6AB-4C67-A3B9-E489DF09A8B8}" dt="2022-03-23T02:46:51.543" v="0" actId="47"/>
        <pc:sldMkLst>
          <pc:docMk/>
          <pc:sldMk cId="2024819186" sldId="279"/>
        </pc:sldMkLst>
      </pc:sldChg>
      <pc:sldChg chg="modSp add mod">
        <pc:chgData name="KADEK MASAKAZU" userId="727cddf6-09c7-4205-8bb3-a24c094237f4" providerId="ADAL" clId="{D5A7E29E-A6AB-4C67-A3B9-E489DF09A8B8}" dt="2022-03-23T03:03:27.889" v="237" actId="14100"/>
        <pc:sldMkLst>
          <pc:docMk/>
          <pc:sldMk cId="1748319684" sldId="280"/>
        </pc:sldMkLst>
        <pc:spChg chg="mod">
          <ac:chgData name="KADEK MASAKAZU" userId="727cddf6-09c7-4205-8bb3-a24c094237f4" providerId="ADAL" clId="{D5A7E29E-A6AB-4C67-A3B9-E489DF09A8B8}" dt="2022-03-23T02:56:12.519" v="226" actId="20577"/>
          <ac:spMkLst>
            <pc:docMk/>
            <pc:sldMk cId="1748319684" sldId="280"/>
            <ac:spMk id="2" creationId="{2A1D2C7A-C59B-4625-96F4-871D2C6A5829}"/>
          </ac:spMkLst>
        </pc:spChg>
        <pc:spChg chg="mod">
          <ac:chgData name="KADEK MASAKAZU" userId="727cddf6-09c7-4205-8bb3-a24c094237f4" providerId="ADAL" clId="{D5A7E29E-A6AB-4C67-A3B9-E489DF09A8B8}" dt="2022-03-23T03:03:27.889" v="237" actId="14100"/>
          <ac:spMkLst>
            <pc:docMk/>
            <pc:sldMk cId="1748319684" sldId="280"/>
            <ac:spMk id="3" creationId="{6564D858-FE1B-4F14-B352-3A5B44371BBA}"/>
          </ac:spMkLst>
        </pc:spChg>
      </pc:sldChg>
      <pc:sldChg chg="del">
        <pc:chgData name="KADEK MASAKAZU" userId="727cddf6-09c7-4205-8bb3-a24c094237f4" providerId="ADAL" clId="{D5A7E29E-A6AB-4C67-A3B9-E489DF09A8B8}" dt="2022-03-23T02:46:51.543" v="0" actId="47"/>
        <pc:sldMkLst>
          <pc:docMk/>
          <pc:sldMk cId="2934000675" sldId="280"/>
        </pc:sldMkLst>
      </pc:sldChg>
      <pc:sldChg chg="del">
        <pc:chgData name="KADEK MASAKAZU" userId="727cddf6-09c7-4205-8bb3-a24c094237f4" providerId="ADAL" clId="{D5A7E29E-A6AB-4C67-A3B9-E489DF09A8B8}" dt="2022-03-23T02:46:51.543" v="0" actId="47"/>
        <pc:sldMkLst>
          <pc:docMk/>
          <pc:sldMk cId="2621627676" sldId="281"/>
        </pc:sldMkLst>
      </pc:sldChg>
      <pc:sldChg chg="modSp add mod">
        <pc:chgData name="KADEK MASAKAZU" userId="727cddf6-09c7-4205-8bb3-a24c094237f4" providerId="ADAL" clId="{D5A7E29E-A6AB-4C67-A3B9-E489DF09A8B8}" dt="2022-03-23T03:18:56.681" v="343" actId="12"/>
        <pc:sldMkLst>
          <pc:docMk/>
          <pc:sldMk cId="3028721530" sldId="281"/>
        </pc:sldMkLst>
        <pc:spChg chg="mod">
          <ac:chgData name="KADEK MASAKAZU" userId="727cddf6-09c7-4205-8bb3-a24c094237f4" providerId="ADAL" clId="{D5A7E29E-A6AB-4C67-A3B9-E489DF09A8B8}" dt="2022-03-23T03:18:56.681" v="343" actId="12"/>
          <ac:spMkLst>
            <pc:docMk/>
            <pc:sldMk cId="3028721530" sldId="281"/>
            <ac:spMk id="3" creationId="{6564D858-FE1B-4F14-B352-3A5B44371BBA}"/>
          </ac:spMkLst>
        </pc:spChg>
      </pc:sldChg>
      <pc:sldChg chg="modSp add mod">
        <pc:chgData name="KADEK MASAKAZU" userId="727cddf6-09c7-4205-8bb3-a24c094237f4" providerId="ADAL" clId="{D5A7E29E-A6AB-4C67-A3B9-E489DF09A8B8}" dt="2022-03-23T03:20:27.708" v="371" actId="20577"/>
        <pc:sldMkLst>
          <pc:docMk/>
          <pc:sldMk cId="2105366573" sldId="282"/>
        </pc:sldMkLst>
        <pc:spChg chg="mod">
          <ac:chgData name="KADEK MASAKAZU" userId="727cddf6-09c7-4205-8bb3-a24c094237f4" providerId="ADAL" clId="{D5A7E29E-A6AB-4C67-A3B9-E489DF09A8B8}" dt="2022-03-23T03:20:27.708" v="371" actId="20577"/>
          <ac:spMkLst>
            <pc:docMk/>
            <pc:sldMk cId="2105366573" sldId="282"/>
            <ac:spMk id="3" creationId="{6564D858-FE1B-4F14-B352-3A5B44371BBA}"/>
          </ac:spMkLst>
        </pc:spChg>
      </pc:sldChg>
      <pc:sldChg chg="del">
        <pc:chgData name="KADEK MASAKAZU" userId="727cddf6-09c7-4205-8bb3-a24c094237f4" providerId="ADAL" clId="{D5A7E29E-A6AB-4C67-A3B9-E489DF09A8B8}" dt="2022-03-23T02:46:51.543" v="0" actId="47"/>
        <pc:sldMkLst>
          <pc:docMk/>
          <pc:sldMk cId="2574082990" sldId="282"/>
        </pc:sldMkLst>
      </pc:sldChg>
      <pc:sldChg chg="modSp add mod">
        <pc:chgData name="KADEK MASAKAZU" userId="727cddf6-09c7-4205-8bb3-a24c094237f4" providerId="ADAL" clId="{D5A7E29E-A6AB-4C67-A3B9-E489DF09A8B8}" dt="2022-03-23T03:21:20.212" v="384" actId="20577"/>
        <pc:sldMkLst>
          <pc:docMk/>
          <pc:sldMk cId="516851801" sldId="283"/>
        </pc:sldMkLst>
        <pc:spChg chg="mod">
          <ac:chgData name="KADEK MASAKAZU" userId="727cddf6-09c7-4205-8bb3-a24c094237f4" providerId="ADAL" clId="{D5A7E29E-A6AB-4C67-A3B9-E489DF09A8B8}" dt="2022-03-23T03:21:20.212" v="384" actId="20577"/>
          <ac:spMkLst>
            <pc:docMk/>
            <pc:sldMk cId="516851801" sldId="283"/>
            <ac:spMk id="3" creationId="{6564D858-FE1B-4F14-B352-3A5B44371BBA}"/>
          </ac:spMkLst>
        </pc:spChg>
      </pc:sldChg>
      <pc:sldChg chg="del">
        <pc:chgData name="KADEK MASAKAZU" userId="727cddf6-09c7-4205-8bb3-a24c094237f4" providerId="ADAL" clId="{D5A7E29E-A6AB-4C67-A3B9-E489DF09A8B8}" dt="2022-03-23T02:46:51.543" v="0" actId="47"/>
        <pc:sldMkLst>
          <pc:docMk/>
          <pc:sldMk cId="2305098456" sldId="283"/>
        </pc:sldMkLst>
      </pc:sldChg>
      <pc:sldChg chg="del">
        <pc:chgData name="KADEK MASAKAZU" userId="727cddf6-09c7-4205-8bb3-a24c094237f4" providerId="ADAL" clId="{D5A7E29E-A6AB-4C67-A3B9-E489DF09A8B8}" dt="2022-03-23T02:46:51.543" v="0" actId="47"/>
        <pc:sldMkLst>
          <pc:docMk/>
          <pc:sldMk cId="2496565532" sldId="284"/>
        </pc:sldMkLst>
      </pc:sldChg>
      <pc:sldChg chg="modSp add mod">
        <pc:chgData name="KADEK MASAKAZU" userId="727cddf6-09c7-4205-8bb3-a24c094237f4" providerId="ADAL" clId="{D5A7E29E-A6AB-4C67-A3B9-E489DF09A8B8}" dt="2022-03-23T03:26:44.090" v="437" actId="114"/>
        <pc:sldMkLst>
          <pc:docMk/>
          <pc:sldMk cId="2814800493" sldId="284"/>
        </pc:sldMkLst>
        <pc:spChg chg="mod">
          <ac:chgData name="KADEK MASAKAZU" userId="727cddf6-09c7-4205-8bb3-a24c094237f4" providerId="ADAL" clId="{D5A7E29E-A6AB-4C67-A3B9-E489DF09A8B8}" dt="2022-03-23T03:26:22.906" v="434" actId="1076"/>
          <ac:spMkLst>
            <pc:docMk/>
            <pc:sldMk cId="2814800493" sldId="284"/>
            <ac:spMk id="2" creationId="{2A1D2C7A-C59B-4625-96F4-871D2C6A5829}"/>
          </ac:spMkLst>
        </pc:spChg>
        <pc:spChg chg="mod">
          <ac:chgData name="KADEK MASAKAZU" userId="727cddf6-09c7-4205-8bb3-a24c094237f4" providerId="ADAL" clId="{D5A7E29E-A6AB-4C67-A3B9-E489DF09A8B8}" dt="2022-03-23T03:26:44.090" v="437" actId="114"/>
          <ac:spMkLst>
            <pc:docMk/>
            <pc:sldMk cId="2814800493" sldId="284"/>
            <ac:spMk id="3" creationId="{6564D858-FE1B-4F14-B352-3A5B44371BBA}"/>
          </ac:spMkLst>
        </pc:spChg>
      </pc:sldChg>
      <pc:sldChg chg="del">
        <pc:chgData name="KADEK MASAKAZU" userId="727cddf6-09c7-4205-8bb3-a24c094237f4" providerId="ADAL" clId="{D5A7E29E-A6AB-4C67-A3B9-E489DF09A8B8}" dt="2022-03-23T02:46:51.543" v="0" actId="47"/>
        <pc:sldMkLst>
          <pc:docMk/>
          <pc:sldMk cId="337734232" sldId="285"/>
        </pc:sldMkLst>
      </pc:sldChg>
      <pc:sldChg chg="modSp new mod">
        <pc:chgData name="KADEK MASAKAZU" userId="727cddf6-09c7-4205-8bb3-a24c094237f4" providerId="ADAL" clId="{D5A7E29E-A6AB-4C67-A3B9-E489DF09A8B8}" dt="2022-03-23T03:51:36.966" v="689" actId="122"/>
        <pc:sldMkLst>
          <pc:docMk/>
          <pc:sldMk cId="3872380046" sldId="285"/>
        </pc:sldMkLst>
        <pc:spChg chg="mod">
          <ac:chgData name="KADEK MASAKAZU" userId="727cddf6-09c7-4205-8bb3-a24c094237f4" providerId="ADAL" clId="{D5A7E29E-A6AB-4C67-A3B9-E489DF09A8B8}" dt="2022-03-23T03:44:45.966" v="472" actId="114"/>
          <ac:spMkLst>
            <pc:docMk/>
            <pc:sldMk cId="3872380046" sldId="285"/>
            <ac:spMk id="2" creationId="{934F73E5-8B85-41B9-9E74-FACC9398EDAC}"/>
          </ac:spMkLst>
        </pc:spChg>
        <pc:spChg chg="mod">
          <ac:chgData name="KADEK MASAKAZU" userId="727cddf6-09c7-4205-8bb3-a24c094237f4" providerId="ADAL" clId="{D5A7E29E-A6AB-4C67-A3B9-E489DF09A8B8}" dt="2022-03-23T03:51:36.966" v="689" actId="122"/>
          <ac:spMkLst>
            <pc:docMk/>
            <pc:sldMk cId="3872380046" sldId="285"/>
            <ac:spMk id="3" creationId="{C3701EC0-FFE5-487F-B497-522EEA557983}"/>
          </ac:spMkLst>
        </pc:spChg>
      </pc:sldChg>
      <pc:sldChg chg="modSp add mod">
        <pc:chgData name="KADEK MASAKAZU" userId="727cddf6-09c7-4205-8bb3-a24c094237f4" providerId="ADAL" clId="{D5A7E29E-A6AB-4C67-A3B9-E489DF09A8B8}" dt="2022-03-23T03:52:46.814" v="752" actId="20577"/>
        <pc:sldMkLst>
          <pc:docMk/>
          <pc:sldMk cId="1613581692" sldId="286"/>
        </pc:sldMkLst>
        <pc:spChg chg="mod">
          <ac:chgData name="KADEK MASAKAZU" userId="727cddf6-09c7-4205-8bb3-a24c094237f4" providerId="ADAL" clId="{D5A7E29E-A6AB-4C67-A3B9-E489DF09A8B8}" dt="2022-03-23T03:51:53.479" v="730" actId="20577"/>
          <ac:spMkLst>
            <pc:docMk/>
            <pc:sldMk cId="1613581692" sldId="286"/>
            <ac:spMk id="2" creationId="{934F73E5-8B85-41B9-9E74-FACC9398EDAC}"/>
          </ac:spMkLst>
        </pc:spChg>
        <pc:spChg chg="mod">
          <ac:chgData name="KADEK MASAKAZU" userId="727cddf6-09c7-4205-8bb3-a24c094237f4" providerId="ADAL" clId="{D5A7E29E-A6AB-4C67-A3B9-E489DF09A8B8}" dt="2022-03-23T03:52:46.814" v="752" actId="20577"/>
          <ac:spMkLst>
            <pc:docMk/>
            <pc:sldMk cId="1613581692" sldId="286"/>
            <ac:spMk id="3" creationId="{C3701EC0-FFE5-487F-B497-522EEA557983}"/>
          </ac:spMkLst>
        </pc:spChg>
      </pc:sldChg>
      <pc:sldChg chg="del">
        <pc:chgData name="KADEK MASAKAZU" userId="727cddf6-09c7-4205-8bb3-a24c094237f4" providerId="ADAL" clId="{D5A7E29E-A6AB-4C67-A3B9-E489DF09A8B8}" dt="2022-03-23T02:46:51.543" v="0" actId="47"/>
        <pc:sldMkLst>
          <pc:docMk/>
          <pc:sldMk cId="1657456278" sldId="286"/>
        </pc:sldMkLst>
      </pc:sldChg>
      <pc:sldChg chg="del">
        <pc:chgData name="KADEK MASAKAZU" userId="727cddf6-09c7-4205-8bb3-a24c094237f4" providerId="ADAL" clId="{D5A7E29E-A6AB-4C67-A3B9-E489DF09A8B8}" dt="2022-03-23T02:46:51.543" v="0" actId="47"/>
        <pc:sldMkLst>
          <pc:docMk/>
          <pc:sldMk cId="1007825338" sldId="287"/>
        </pc:sldMkLst>
      </pc:sldChg>
      <pc:sldChg chg="modSp new mod">
        <pc:chgData name="KADEK MASAKAZU" userId="727cddf6-09c7-4205-8bb3-a24c094237f4" providerId="ADAL" clId="{D5A7E29E-A6AB-4C67-A3B9-E489DF09A8B8}" dt="2022-03-23T03:55:56.829" v="1124" actId="20577"/>
        <pc:sldMkLst>
          <pc:docMk/>
          <pc:sldMk cId="1233753977" sldId="287"/>
        </pc:sldMkLst>
        <pc:spChg chg="mod">
          <ac:chgData name="KADEK MASAKAZU" userId="727cddf6-09c7-4205-8bb3-a24c094237f4" providerId="ADAL" clId="{D5A7E29E-A6AB-4C67-A3B9-E489DF09A8B8}" dt="2022-03-23T03:53:14.072" v="776" actId="2711"/>
          <ac:spMkLst>
            <pc:docMk/>
            <pc:sldMk cId="1233753977" sldId="287"/>
            <ac:spMk id="2" creationId="{42F13D4D-DD6C-47CD-B646-502708D028D2}"/>
          </ac:spMkLst>
        </pc:spChg>
        <pc:spChg chg="mod">
          <ac:chgData name="KADEK MASAKAZU" userId="727cddf6-09c7-4205-8bb3-a24c094237f4" providerId="ADAL" clId="{D5A7E29E-A6AB-4C67-A3B9-E489DF09A8B8}" dt="2022-03-23T03:55:56.829" v="1124" actId="20577"/>
          <ac:spMkLst>
            <pc:docMk/>
            <pc:sldMk cId="1233753977" sldId="287"/>
            <ac:spMk id="3" creationId="{7AEB0BBB-08AF-4E45-814A-B2A9A2D760EB}"/>
          </ac:spMkLst>
        </pc:spChg>
      </pc:sldChg>
      <pc:sldChg chg="del">
        <pc:chgData name="KADEK MASAKAZU" userId="727cddf6-09c7-4205-8bb3-a24c094237f4" providerId="ADAL" clId="{D5A7E29E-A6AB-4C67-A3B9-E489DF09A8B8}" dt="2022-03-23T02:46:51.543" v="0" actId="47"/>
        <pc:sldMkLst>
          <pc:docMk/>
          <pc:sldMk cId="2875079610" sldId="288"/>
        </pc:sldMkLst>
      </pc:sldChg>
      <pc:sldChg chg="modSp add mod">
        <pc:chgData name="KADEK MASAKAZU" userId="727cddf6-09c7-4205-8bb3-a24c094237f4" providerId="ADAL" clId="{D5A7E29E-A6AB-4C67-A3B9-E489DF09A8B8}" dt="2022-03-23T03:58:28.651" v="1201" actId="5793"/>
        <pc:sldMkLst>
          <pc:docMk/>
          <pc:sldMk cId="4001847905" sldId="288"/>
        </pc:sldMkLst>
        <pc:spChg chg="mod">
          <ac:chgData name="KADEK MASAKAZU" userId="727cddf6-09c7-4205-8bb3-a24c094237f4" providerId="ADAL" clId="{D5A7E29E-A6AB-4C67-A3B9-E489DF09A8B8}" dt="2022-03-23T03:56:26.019" v="1176" actId="1076"/>
          <ac:spMkLst>
            <pc:docMk/>
            <pc:sldMk cId="4001847905" sldId="288"/>
            <ac:spMk id="2" creationId="{42F13D4D-DD6C-47CD-B646-502708D028D2}"/>
          </ac:spMkLst>
        </pc:spChg>
        <pc:spChg chg="mod">
          <ac:chgData name="KADEK MASAKAZU" userId="727cddf6-09c7-4205-8bb3-a24c094237f4" providerId="ADAL" clId="{D5A7E29E-A6AB-4C67-A3B9-E489DF09A8B8}" dt="2022-03-23T03:58:28.651" v="1201" actId="5793"/>
          <ac:spMkLst>
            <pc:docMk/>
            <pc:sldMk cId="4001847905" sldId="288"/>
            <ac:spMk id="3" creationId="{7AEB0BBB-08AF-4E45-814A-B2A9A2D760EB}"/>
          </ac:spMkLst>
        </pc:spChg>
      </pc:sldChg>
      <pc:sldChg chg="addSp delSp modSp add mod">
        <pc:chgData name="KADEK MASAKAZU" userId="727cddf6-09c7-4205-8bb3-a24c094237f4" providerId="ADAL" clId="{D5A7E29E-A6AB-4C67-A3B9-E489DF09A8B8}" dt="2022-03-23T04:01:09.745" v="1236"/>
        <pc:sldMkLst>
          <pc:docMk/>
          <pc:sldMk cId="1481069985" sldId="289"/>
        </pc:sldMkLst>
        <pc:spChg chg="mod">
          <ac:chgData name="KADEK MASAKAZU" userId="727cddf6-09c7-4205-8bb3-a24c094237f4" providerId="ADAL" clId="{D5A7E29E-A6AB-4C67-A3B9-E489DF09A8B8}" dt="2022-03-23T03:58:53.765" v="1231" actId="20577"/>
          <ac:spMkLst>
            <pc:docMk/>
            <pc:sldMk cId="1481069985" sldId="289"/>
            <ac:spMk id="2" creationId="{42F13D4D-DD6C-47CD-B646-502708D028D2}"/>
          </ac:spMkLst>
        </pc:spChg>
        <pc:spChg chg="del mod">
          <ac:chgData name="KADEK MASAKAZU" userId="727cddf6-09c7-4205-8bb3-a24c094237f4" providerId="ADAL" clId="{D5A7E29E-A6AB-4C67-A3B9-E489DF09A8B8}" dt="2022-03-23T04:00:55.599" v="1233" actId="931"/>
          <ac:spMkLst>
            <pc:docMk/>
            <pc:sldMk cId="1481069985" sldId="289"/>
            <ac:spMk id="3" creationId="{7AEB0BBB-08AF-4E45-814A-B2A9A2D760EB}"/>
          </ac:spMkLst>
        </pc:spChg>
        <pc:picChg chg="add mod">
          <ac:chgData name="KADEK MASAKAZU" userId="727cddf6-09c7-4205-8bb3-a24c094237f4" providerId="ADAL" clId="{D5A7E29E-A6AB-4C67-A3B9-E489DF09A8B8}" dt="2022-03-23T04:01:09.745" v="1236"/>
          <ac:picMkLst>
            <pc:docMk/>
            <pc:sldMk cId="1481069985" sldId="289"/>
            <ac:picMk id="5" creationId="{E2C8163C-E3B6-4B0A-9D23-774B6AC17753}"/>
          </ac:picMkLst>
        </pc:picChg>
      </pc:sldChg>
      <pc:sldChg chg="del">
        <pc:chgData name="KADEK MASAKAZU" userId="727cddf6-09c7-4205-8bb3-a24c094237f4" providerId="ADAL" clId="{D5A7E29E-A6AB-4C67-A3B9-E489DF09A8B8}" dt="2022-03-23T02:46:51.543" v="0" actId="47"/>
        <pc:sldMkLst>
          <pc:docMk/>
          <pc:sldMk cId="3935622953" sldId="289"/>
        </pc:sldMkLst>
      </pc:sldChg>
      <pc:sldChg chg="addSp delSp modSp add mod">
        <pc:chgData name="KADEK MASAKAZU" userId="727cddf6-09c7-4205-8bb3-a24c094237f4" providerId="ADAL" clId="{D5A7E29E-A6AB-4C67-A3B9-E489DF09A8B8}" dt="2022-03-23T04:01:54.725" v="1260" actId="1076"/>
        <pc:sldMkLst>
          <pc:docMk/>
          <pc:sldMk cId="2551426792" sldId="290"/>
        </pc:sldMkLst>
        <pc:spChg chg="mod">
          <ac:chgData name="KADEK MASAKAZU" userId="727cddf6-09c7-4205-8bb3-a24c094237f4" providerId="ADAL" clId="{D5A7E29E-A6AB-4C67-A3B9-E489DF09A8B8}" dt="2022-03-23T04:01:31.732" v="1256" actId="20577"/>
          <ac:spMkLst>
            <pc:docMk/>
            <pc:sldMk cId="2551426792" sldId="290"/>
            <ac:spMk id="2" creationId="{42F13D4D-DD6C-47CD-B646-502708D028D2}"/>
          </ac:spMkLst>
        </pc:spChg>
        <pc:spChg chg="add del mod">
          <ac:chgData name="KADEK MASAKAZU" userId="727cddf6-09c7-4205-8bb3-a24c094237f4" providerId="ADAL" clId="{D5A7E29E-A6AB-4C67-A3B9-E489DF09A8B8}" dt="2022-03-23T04:01:51.164" v="1258" actId="931"/>
          <ac:spMkLst>
            <pc:docMk/>
            <pc:sldMk cId="2551426792" sldId="290"/>
            <ac:spMk id="4" creationId="{236AD42B-0D24-4DCD-9F04-3FB4FF0AD069}"/>
          </ac:spMkLst>
        </pc:spChg>
        <pc:picChg chg="del">
          <ac:chgData name="KADEK MASAKAZU" userId="727cddf6-09c7-4205-8bb3-a24c094237f4" providerId="ADAL" clId="{D5A7E29E-A6AB-4C67-A3B9-E489DF09A8B8}" dt="2022-03-23T04:01:46.854" v="1257" actId="478"/>
          <ac:picMkLst>
            <pc:docMk/>
            <pc:sldMk cId="2551426792" sldId="290"/>
            <ac:picMk id="5" creationId="{E2C8163C-E3B6-4B0A-9D23-774B6AC17753}"/>
          </ac:picMkLst>
        </pc:picChg>
        <pc:picChg chg="add mod">
          <ac:chgData name="KADEK MASAKAZU" userId="727cddf6-09c7-4205-8bb3-a24c094237f4" providerId="ADAL" clId="{D5A7E29E-A6AB-4C67-A3B9-E489DF09A8B8}" dt="2022-03-23T04:01:54.725" v="1260" actId="1076"/>
          <ac:picMkLst>
            <pc:docMk/>
            <pc:sldMk cId="2551426792" sldId="290"/>
            <ac:picMk id="7" creationId="{23183A4B-F4ED-46D6-93CE-F6F6142955B9}"/>
          </ac:picMkLst>
        </pc:picChg>
      </pc:sldChg>
      <pc:sldChg chg="del">
        <pc:chgData name="KADEK MASAKAZU" userId="727cddf6-09c7-4205-8bb3-a24c094237f4" providerId="ADAL" clId="{D5A7E29E-A6AB-4C67-A3B9-E489DF09A8B8}" dt="2022-03-23T02:46:51.543" v="0" actId="47"/>
        <pc:sldMkLst>
          <pc:docMk/>
          <pc:sldMk cId="4128969366" sldId="290"/>
        </pc:sldMkLst>
      </pc:sldChg>
      <pc:sldChg chg="addSp delSp modSp add mod">
        <pc:chgData name="KADEK MASAKAZU" userId="727cddf6-09c7-4205-8bb3-a24c094237f4" providerId="ADAL" clId="{D5A7E29E-A6AB-4C67-A3B9-E489DF09A8B8}" dt="2022-03-23T04:05:20.262" v="1399" actId="20577"/>
        <pc:sldMkLst>
          <pc:docMk/>
          <pc:sldMk cId="2031515036" sldId="291"/>
        </pc:sldMkLst>
        <pc:spChg chg="mod">
          <ac:chgData name="KADEK MASAKAZU" userId="727cddf6-09c7-4205-8bb3-a24c094237f4" providerId="ADAL" clId="{D5A7E29E-A6AB-4C67-A3B9-E489DF09A8B8}" dt="2022-03-23T04:02:50.585" v="1268" actId="20577"/>
          <ac:spMkLst>
            <pc:docMk/>
            <pc:sldMk cId="2031515036" sldId="291"/>
            <ac:spMk id="2" creationId="{42F13D4D-DD6C-47CD-B646-502708D028D2}"/>
          </ac:spMkLst>
        </pc:spChg>
        <pc:spChg chg="add mod">
          <ac:chgData name="KADEK MASAKAZU" userId="727cddf6-09c7-4205-8bb3-a24c094237f4" providerId="ADAL" clId="{D5A7E29E-A6AB-4C67-A3B9-E489DF09A8B8}" dt="2022-03-23T04:05:20.262" v="1399" actId="20577"/>
          <ac:spMkLst>
            <pc:docMk/>
            <pc:sldMk cId="2031515036" sldId="291"/>
            <ac:spMk id="4" creationId="{86716625-A1D3-4FBD-9CAD-129CED5475F7}"/>
          </ac:spMkLst>
        </pc:spChg>
        <pc:picChg chg="del">
          <ac:chgData name="KADEK MASAKAZU" userId="727cddf6-09c7-4205-8bb3-a24c094237f4" providerId="ADAL" clId="{D5A7E29E-A6AB-4C67-A3B9-E489DF09A8B8}" dt="2022-03-23T04:02:52.105" v="1269" actId="478"/>
          <ac:picMkLst>
            <pc:docMk/>
            <pc:sldMk cId="2031515036" sldId="291"/>
            <ac:picMk id="7" creationId="{23183A4B-F4ED-46D6-93CE-F6F6142955B9}"/>
          </ac:picMkLst>
        </pc:picChg>
      </pc:sldChg>
      <pc:sldChg chg="add del">
        <pc:chgData name="KADEK MASAKAZU" userId="727cddf6-09c7-4205-8bb3-a24c094237f4" providerId="ADAL" clId="{D5A7E29E-A6AB-4C67-A3B9-E489DF09A8B8}" dt="2022-03-23T04:07:50.098" v="1401" actId="47"/>
        <pc:sldMkLst>
          <pc:docMk/>
          <pc:sldMk cId="1825846" sldId="292"/>
        </pc:sldMkLst>
      </pc:sldChg>
    </pc:docChg>
  </pc:docChgLst>
  <pc:docChgLst>
    <pc:chgData name="KADEK MASAKAZU" userId="727cddf6-09c7-4205-8bb3-a24c094237f4" providerId="ADAL" clId="{4F8ABE29-27CA-44BB-937A-8574D148A5DF}"/>
    <pc:docChg chg="undo custSel addSld delSld modSld">
      <pc:chgData name="KADEK MASAKAZU" userId="727cddf6-09c7-4205-8bb3-a24c094237f4" providerId="ADAL" clId="{4F8ABE29-27CA-44BB-937A-8574D148A5DF}" dt="2022-03-17T03:29:01.711" v="6392" actId="1076"/>
      <pc:docMkLst>
        <pc:docMk/>
      </pc:docMkLst>
      <pc:sldChg chg="modSp mod">
        <pc:chgData name="KADEK MASAKAZU" userId="727cddf6-09c7-4205-8bb3-a24c094237f4" providerId="ADAL" clId="{4F8ABE29-27CA-44BB-937A-8574D148A5DF}" dt="2022-03-14T07:06:36.932" v="21" actId="20577"/>
        <pc:sldMkLst>
          <pc:docMk/>
          <pc:sldMk cId="2946495089" sldId="256"/>
        </pc:sldMkLst>
        <pc:spChg chg="mod">
          <ac:chgData name="KADEK MASAKAZU" userId="727cddf6-09c7-4205-8bb3-a24c094237f4" providerId="ADAL" clId="{4F8ABE29-27CA-44BB-937A-8574D148A5DF}" dt="2022-03-14T07:06:36.932" v="21" actId="20577"/>
          <ac:spMkLst>
            <pc:docMk/>
            <pc:sldMk cId="2946495089" sldId="256"/>
            <ac:spMk id="3" creationId="{00000000-0000-0000-0000-000000000000}"/>
          </ac:spMkLst>
        </pc:spChg>
      </pc:sldChg>
      <pc:sldChg chg="modSp mod">
        <pc:chgData name="KADEK MASAKAZU" userId="727cddf6-09c7-4205-8bb3-a24c094237f4" providerId="ADAL" clId="{4F8ABE29-27CA-44BB-937A-8574D148A5DF}" dt="2022-03-17T02:25:53.365" v="251" actId="20577"/>
        <pc:sldMkLst>
          <pc:docMk/>
          <pc:sldMk cId="3110485484" sldId="275"/>
        </pc:sldMkLst>
        <pc:spChg chg="mod">
          <ac:chgData name="KADEK MASAKAZU" userId="727cddf6-09c7-4205-8bb3-a24c094237f4" providerId="ADAL" clId="{4F8ABE29-27CA-44BB-937A-8574D148A5DF}" dt="2022-03-14T07:07:44.137" v="34" actId="2711"/>
          <ac:spMkLst>
            <pc:docMk/>
            <pc:sldMk cId="3110485484" sldId="275"/>
            <ac:spMk id="2" creationId="{2A1D2C7A-C59B-4625-96F4-871D2C6A5829}"/>
          </ac:spMkLst>
        </pc:spChg>
        <pc:spChg chg="mod">
          <ac:chgData name="KADEK MASAKAZU" userId="727cddf6-09c7-4205-8bb3-a24c094237f4" providerId="ADAL" clId="{4F8ABE29-27CA-44BB-937A-8574D148A5DF}" dt="2022-03-17T02:25:53.365" v="251" actId="20577"/>
          <ac:spMkLst>
            <pc:docMk/>
            <pc:sldMk cId="3110485484" sldId="275"/>
            <ac:spMk id="3" creationId="{6564D858-FE1B-4F14-B352-3A5B44371BBA}"/>
          </ac:spMkLst>
        </pc:spChg>
      </pc:sldChg>
      <pc:sldChg chg="modSp add mod">
        <pc:chgData name="KADEK MASAKAZU" userId="727cddf6-09c7-4205-8bb3-a24c094237f4" providerId="ADAL" clId="{4F8ABE29-27CA-44BB-937A-8574D148A5DF}" dt="2022-03-14T07:11:04.833" v="159" actId="14100"/>
        <pc:sldMkLst>
          <pc:docMk/>
          <pc:sldMk cId="561685975" sldId="276"/>
        </pc:sldMkLst>
        <pc:spChg chg="mod">
          <ac:chgData name="KADEK MASAKAZU" userId="727cddf6-09c7-4205-8bb3-a24c094237f4" providerId="ADAL" clId="{4F8ABE29-27CA-44BB-937A-8574D148A5DF}" dt="2022-03-14T07:10:28.906" v="104" actId="2711"/>
          <ac:spMkLst>
            <pc:docMk/>
            <pc:sldMk cId="561685975" sldId="276"/>
            <ac:spMk id="2" creationId="{2A1D2C7A-C59B-4625-96F4-871D2C6A5829}"/>
          </ac:spMkLst>
        </pc:spChg>
        <pc:spChg chg="mod">
          <ac:chgData name="KADEK MASAKAZU" userId="727cddf6-09c7-4205-8bb3-a24c094237f4" providerId="ADAL" clId="{4F8ABE29-27CA-44BB-937A-8574D148A5DF}" dt="2022-03-14T07:11:04.833" v="159" actId="14100"/>
          <ac:spMkLst>
            <pc:docMk/>
            <pc:sldMk cId="561685975" sldId="276"/>
            <ac:spMk id="3" creationId="{6564D858-FE1B-4F14-B352-3A5B44371BBA}"/>
          </ac:spMkLst>
        </pc:spChg>
      </pc:sldChg>
      <pc:sldChg chg="del">
        <pc:chgData name="KADEK MASAKAZU" userId="727cddf6-09c7-4205-8bb3-a24c094237f4" providerId="ADAL" clId="{4F8ABE29-27CA-44BB-937A-8574D148A5DF}" dt="2022-03-14T07:07:15.604" v="26" actId="47"/>
        <pc:sldMkLst>
          <pc:docMk/>
          <pc:sldMk cId="970702195" sldId="276"/>
        </pc:sldMkLst>
      </pc:sldChg>
      <pc:sldChg chg="del">
        <pc:chgData name="KADEK MASAKAZU" userId="727cddf6-09c7-4205-8bb3-a24c094237f4" providerId="ADAL" clId="{4F8ABE29-27CA-44BB-937A-8574D148A5DF}" dt="2022-03-14T07:07:15.604" v="26" actId="47"/>
        <pc:sldMkLst>
          <pc:docMk/>
          <pc:sldMk cId="1937518" sldId="277"/>
        </pc:sldMkLst>
      </pc:sldChg>
      <pc:sldChg chg="modSp add mod">
        <pc:chgData name="KADEK MASAKAZU" userId="727cddf6-09c7-4205-8bb3-a24c094237f4" providerId="ADAL" clId="{4F8ABE29-27CA-44BB-937A-8574D148A5DF}" dt="2022-03-17T02:41:11.847" v="848" actId="20577"/>
        <pc:sldMkLst>
          <pc:docMk/>
          <pc:sldMk cId="14502145" sldId="277"/>
        </pc:sldMkLst>
        <pc:spChg chg="mod">
          <ac:chgData name="KADEK MASAKAZU" userId="727cddf6-09c7-4205-8bb3-a24c094237f4" providerId="ADAL" clId="{4F8ABE29-27CA-44BB-937A-8574D148A5DF}" dt="2022-03-14T07:11:24.066" v="183" actId="20577"/>
          <ac:spMkLst>
            <pc:docMk/>
            <pc:sldMk cId="14502145" sldId="277"/>
            <ac:spMk id="2" creationId="{2A1D2C7A-C59B-4625-96F4-871D2C6A5829}"/>
          </ac:spMkLst>
        </pc:spChg>
        <pc:spChg chg="mod">
          <ac:chgData name="KADEK MASAKAZU" userId="727cddf6-09c7-4205-8bb3-a24c094237f4" providerId="ADAL" clId="{4F8ABE29-27CA-44BB-937A-8574D148A5DF}" dt="2022-03-17T02:41:11.847" v="848" actId="20577"/>
          <ac:spMkLst>
            <pc:docMk/>
            <pc:sldMk cId="14502145" sldId="277"/>
            <ac:spMk id="3" creationId="{6564D858-FE1B-4F14-B352-3A5B44371BBA}"/>
          </ac:spMkLst>
        </pc:spChg>
      </pc:sldChg>
      <pc:sldChg chg="modSp add mod">
        <pc:chgData name="KADEK MASAKAZU" userId="727cddf6-09c7-4205-8bb3-a24c094237f4" providerId="ADAL" clId="{4F8ABE29-27CA-44BB-937A-8574D148A5DF}" dt="2022-03-17T02:41:43.063" v="865" actId="114"/>
        <pc:sldMkLst>
          <pc:docMk/>
          <pc:sldMk cId="380403487" sldId="278"/>
        </pc:sldMkLst>
        <pc:spChg chg="mod">
          <ac:chgData name="KADEK MASAKAZU" userId="727cddf6-09c7-4205-8bb3-a24c094237f4" providerId="ADAL" clId="{4F8ABE29-27CA-44BB-937A-8574D148A5DF}" dt="2022-03-17T02:41:26.634" v="849" actId="114"/>
          <ac:spMkLst>
            <pc:docMk/>
            <pc:sldMk cId="380403487" sldId="278"/>
            <ac:spMk id="2" creationId="{2A1D2C7A-C59B-4625-96F4-871D2C6A5829}"/>
          </ac:spMkLst>
        </pc:spChg>
        <pc:spChg chg="mod">
          <ac:chgData name="KADEK MASAKAZU" userId="727cddf6-09c7-4205-8bb3-a24c094237f4" providerId="ADAL" clId="{4F8ABE29-27CA-44BB-937A-8574D148A5DF}" dt="2022-03-17T02:41:43.063" v="865" actId="114"/>
          <ac:spMkLst>
            <pc:docMk/>
            <pc:sldMk cId="380403487" sldId="278"/>
            <ac:spMk id="3" creationId="{6564D858-FE1B-4F14-B352-3A5B44371BBA}"/>
          </ac:spMkLst>
        </pc:spChg>
      </pc:sldChg>
      <pc:sldChg chg="del">
        <pc:chgData name="KADEK MASAKAZU" userId="727cddf6-09c7-4205-8bb3-a24c094237f4" providerId="ADAL" clId="{4F8ABE29-27CA-44BB-937A-8574D148A5DF}" dt="2022-03-14T07:07:15.604" v="26" actId="47"/>
        <pc:sldMkLst>
          <pc:docMk/>
          <pc:sldMk cId="652658727" sldId="278"/>
        </pc:sldMkLst>
      </pc:sldChg>
      <pc:sldChg chg="addSp delSp modSp new mod">
        <pc:chgData name="KADEK MASAKAZU" userId="727cddf6-09c7-4205-8bb3-a24c094237f4" providerId="ADAL" clId="{4F8ABE29-27CA-44BB-937A-8574D148A5DF}" dt="2022-03-17T02:30:51.840" v="333" actId="20577"/>
        <pc:sldMkLst>
          <pc:docMk/>
          <pc:sldMk cId="2024819186" sldId="279"/>
        </pc:sldMkLst>
        <pc:spChg chg="mod">
          <ac:chgData name="KADEK MASAKAZU" userId="727cddf6-09c7-4205-8bb3-a24c094237f4" providerId="ADAL" clId="{4F8ABE29-27CA-44BB-937A-8574D148A5DF}" dt="2022-03-17T02:28:15.915" v="275" actId="14100"/>
          <ac:spMkLst>
            <pc:docMk/>
            <pc:sldMk cId="2024819186" sldId="279"/>
            <ac:spMk id="2" creationId="{8A7F3C6F-AB83-41F8-AA63-2C43D2DE43DE}"/>
          </ac:spMkLst>
        </pc:spChg>
        <pc:spChg chg="mod">
          <ac:chgData name="KADEK MASAKAZU" userId="727cddf6-09c7-4205-8bb3-a24c094237f4" providerId="ADAL" clId="{4F8ABE29-27CA-44BB-937A-8574D148A5DF}" dt="2022-03-17T02:30:25.934" v="325" actId="27636"/>
          <ac:spMkLst>
            <pc:docMk/>
            <pc:sldMk cId="2024819186" sldId="279"/>
            <ac:spMk id="3" creationId="{D4458654-E6BF-4215-9B52-E4A987CAE27A}"/>
          </ac:spMkLst>
        </pc:spChg>
        <pc:spChg chg="add mod">
          <ac:chgData name="KADEK MASAKAZU" userId="727cddf6-09c7-4205-8bb3-a24c094237f4" providerId="ADAL" clId="{4F8ABE29-27CA-44BB-937A-8574D148A5DF}" dt="2022-03-17T02:28:00.782" v="267" actId="21"/>
          <ac:spMkLst>
            <pc:docMk/>
            <pc:sldMk cId="2024819186" sldId="279"/>
            <ac:spMk id="4" creationId="{C6988521-F333-4E39-B103-0B13BAE7580A}"/>
          </ac:spMkLst>
        </pc:spChg>
        <pc:spChg chg="add mod">
          <ac:chgData name="KADEK MASAKAZU" userId="727cddf6-09c7-4205-8bb3-a24c094237f4" providerId="ADAL" clId="{4F8ABE29-27CA-44BB-937A-8574D148A5DF}" dt="2022-03-17T02:29:47.191" v="305" actId="1076"/>
          <ac:spMkLst>
            <pc:docMk/>
            <pc:sldMk cId="2024819186" sldId="279"/>
            <ac:spMk id="8" creationId="{5FC94923-C3DA-4934-A7B2-86FF3884DBF6}"/>
          </ac:spMkLst>
        </pc:spChg>
        <pc:spChg chg="add mod">
          <ac:chgData name="KADEK MASAKAZU" userId="727cddf6-09c7-4205-8bb3-a24c094237f4" providerId="ADAL" clId="{4F8ABE29-27CA-44BB-937A-8574D148A5DF}" dt="2022-03-17T02:29:47.191" v="305" actId="1076"/>
          <ac:spMkLst>
            <pc:docMk/>
            <pc:sldMk cId="2024819186" sldId="279"/>
            <ac:spMk id="9" creationId="{FCEDAC82-A5A1-44DE-BBD3-8FD014A715C9}"/>
          </ac:spMkLst>
        </pc:spChg>
        <pc:spChg chg="add mod">
          <ac:chgData name="KADEK MASAKAZU" userId="727cddf6-09c7-4205-8bb3-a24c094237f4" providerId="ADAL" clId="{4F8ABE29-27CA-44BB-937A-8574D148A5DF}" dt="2022-03-17T02:29:55.087" v="307" actId="1076"/>
          <ac:spMkLst>
            <pc:docMk/>
            <pc:sldMk cId="2024819186" sldId="279"/>
            <ac:spMk id="10" creationId="{A13C53CD-A14A-4F2F-B284-4E803C7862E1}"/>
          </ac:spMkLst>
        </pc:spChg>
        <pc:spChg chg="add mod">
          <ac:chgData name="KADEK MASAKAZU" userId="727cddf6-09c7-4205-8bb3-a24c094237f4" providerId="ADAL" clId="{4F8ABE29-27CA-44BB-937A-8574D148A5DF}" dt="2022-03-17T02:29:55.087" v="307" actId="1076"/>
          <ac:spMkLst>
            <pc:docMk/>
            <pc:sldMk cId="2024819186" sldId="279"/>
            <ac:spMk id="11" creationId="{6D8E0094-5CBF-4C55-B0C9-4DC47206EFBF}"/>
          </ac:spMkLst>
        </pc:spChg>
        <pc:spChg chg="add del mod">
          <ac:chgData name="KADEK MASAKAZU" userId="727cddf6-09c7-4205-8bb3-a24c094237f4" providerId="ADAL" clId="{4F8ABE29-27CA-44BB-937A-8574D148A5DF}" dt="2022-03-17T02:28:23.642" v="277" actId="478"/>
          <ac:spMkLst>
            <pc:docMk/>
            <pc:sldMk cId="2024819186" sldId="279"/>
            <ac:spMk id="12" creationId="{DA7C2FC4-8619-40F0-9476-B8DD0D81F9B5}"/>
          </ac:spMkLst>
        </pc:spChg>
        <pc:spChg chg="add del mod">
          <ac:chgData name="KADEK MASAKAZU" userId="727cddf6-09c7-4205-8bb3-a24c094237f4" providerId="ADAL" clId="{4F8ABE29-27CA-44BB-937A-8574D148A5DF}" dt="2022-03-17T02:30:15.132" v="314"/>
          <ac:spMkLst>
            <pc:docMk/>
            <pc:sldMk cId="2024819186" sldId="279"/>
            <ac:spMk id="13" creationId="{377D7E70-E80D-4121-8A24-B89DFFDB6251}"/>
          </ac:spMkLst>
        </pc:spChg>
        <pc:graphicFrameChg chg="add mod modGraphic">
          <ac:chgData name="KADEK MASAKAZU" userId="727cddf6-09c7-4205-8bb3-a24c094237f4" providerId="ADAL" clId="{4F8ABE29-27CA-44BB-937A-8574D148A5DF}" dt="2022-03-17T02:30:08.127" v="311" actId="14100"/>
          <ac:graphicFrameMkLst>
            <pc:docMk/>
            <pc:sldMk cId="2024819186" sldId="279"/>
            <ac:graphicFrameMk id="5" creationId="{A25BE55D-21A0-40FF-9E97-8EB27F6CE6CC}"/>
          </ac:graphicFrameMkLst>
        </pc:graphicFrameChg>
        <pc:graphicFrameChg chg="add mod modGraphic">
          <ac:chgData name="KADEK MASAKAZU" userId="727cddf6-09c7-4205-8bb3-a24c094237f4" providerId="ADAL" clId="{4F8ABE29-27CA-44BB-937A-8574D148A5DF}" dt="2022-03-17T02:30:36.310" v="327" actId="20577"/>
          <ac:graphicFrameMkLst>
            <pc:docMk/>
            <pc:sldMk cId="2024819186" sldId="279"/>
            <ac:graphicFrameMk id="6" creationId="{FB157060-D864-43C4-8661-27C82D4176EB}"/>
          </ac:graphicFrameMkLst>
        </pc:graphicFrameChg>
        <pc:graphicFrameChg chg="add mod modGraphic">
          <ac:chgData name="KADEK MASAKAZU" userId="727cddf6-09c7-4205-8bb3-a24c094237f4" providerId="ADAL" clId="{4F8ABE29-27CA-44BB-937A-8574D148A5DF}" dt="2022-03-17T02:30:51.840" v="333" actId="20577"/>
          <ac:graphicFrameMkLst>
            <pc:docMk/>
            <pc:sldMk cId="2024819186" sldId="279"/>
            <ac:graphicFrameMk id="7" creationId="{B9D4A701-BFEA-4048-BA7A-153A52C95A56}"/>
          </ac:graphicFrameMkLst>
        </pc:graphicFrameChg>
      </pc:sldChg>
      <pc:sldChg chg="del">
        <pc:chgData name="KADEK MASAKAZU" userId="727cddf6-09c7-4205-8bb3-a24c094237f4" providerId="ADAL" clId="{4F8ABE29-27CA-44BB-937A-8574D148A5DF}" dt="2022-03-14T07:07:30.953" v="31" actId="47"/>
        <pc:sldMkLst>
          <pc:docMk/>
          <pc:sldMk cId="4166427010" sldId="279"/>
        </pc:sldMkLst>
      </pc:sldChg>
      <pc:sldChg chg="del">
        <pc:chgData name="KADEK MASAKAZU" userId="727cddf6-09c7-4205-8bb3-a24c094237f4" providerId="ADAL" clId="{4F8ABE29-27CA-44BB-937A-8574D148A5DF}" dt="2022-03-14T07:07:30.953" v="31" actId="47"/>
        <pc:sldMkLst>
          <pc:docMk/>
          <pc:sldMk cId="2214172150" sldId="280"/>
        </pc:sldMkLst>
      </pc:sldChg>
      <pc:sldChg chg="modSp new mod">
        <pc:chgData name="KADEK MASAKAZU" userId="727cddf6-09c7-4205-8bb3-a24c094237f4" providerId="ADAL" clId="{4F8ABE29-27CA-44BB-937A-8574D148A5DF}" dt="2022-03-17T02:33:03.679" v="595" actId="14100"/>
        <pc:sldMkLst>
          <pc:docMk/>
          <pc:sldMk cId="2934000675" sldId="280"/>
        </pc:sldMkLst>
        <pc:spChg chg="mod">
          <ac:chgData name="KADEK MASAKAZU" userId="727cddf6-09c7-4205-8bb3-a24c094237f4" providerId="ADAL" clId="{4F8ABE29-27CA-44BB-937A-8574D148A5DF}" dt="2022-03-17T02:32:00.757" v="383" actId="27636"/>
          <ac:spMkLst>
            <pc:docMk/>
            <pc:sldMk cId="2934000675" sldId="280"/>
            <ac:spMk id="2" creationId="{FBEF8A13-3AE4-4EB4-B922-FE29A9ED327A}"/>
          </ac:spMkLst>
        </pc:spChg>
        <pc:spChg chg="mod">
          <ac:chgData name="KADEK MASAKAZU" userId="727cddf6-09c7-4205-8bb3-a24c094237f4" providerId="ADAL" clId="{4F8ABE29-27CA-44BB-937A-8574D148A5DF}" dt="2022-03-17T02:33:03.679" v="595" actId="14100"/>
          <ac:spMkLst>
            <pc:docMk/>
            <pc:sldMk cId="2934000675" sldId="280"/>
            <ac:spMk id="3" creationId="{CB3FB339-D43A-4523-9EB9-EFE560C480EA}"/>
          </ac:spMkLst>
        </pc:spChg>
      </pc:sldChg>
      <pc:sldChg chg="del">
        <pc:chgData name="KADEK MASAKAZU" userId="727cddf6-09c7-4205-8bb3-a24c094237f4" providerId="ADAL" clId="{4F8ABE29-27CA-44BB-937A-8574D148A5DF}" dt="2022-03-14T07:07:28.105" v="30" actId="47"/>
        <pc:sldMkLst>
          <pc:docMk/>
          <pc:sldMk cId="212211038" sldId="281"/>
        </pc:sldMkLst>
      </pc:sldChg>
      <pc:sldChg chg="modSp new mod">
        <pc:chgData name="KADEK MASAKAZU" userId="727cddf6-09c7-4205-8bb3-a24c094237f4" providerId="ADAL" clId="{4F8ABE29-27CA-44BB-937A-8574D148A5DF}" dt="2022-03-17T02:46:45.336" v="1392" actId="20577"/>
        <pc:sldMkLst>
          <pc:docMk/>
          <pc:sldMk cId="2621627676" sldId="281"/>
        </pc:sldMkLst>
        <pc:spChg chg="mod">
          <ac:chgData name="KADEK MASAKAZU" userId="727cddf6-09c7-4205-8bb3-a24c094237f4" providerId="ADAL" clId="{4F8ABE29-27CA-44BB-937A-8574D148A5DF}" dt="2022-03-17T02:33:36.163" v="640" actId="27636"/>
          <ac:spMkLst>
            <pc:docMk/>
            <pc:sldMk cId="2621627676" sldId="281"/>
            <ac:spMk id="2" creationId="{1C6CA4CA-2293-459F-AA96-01DC7E22FD94}"/>
          </ac:spMkLst>
        </pc:spChg>
        <pc:spChg chg="mod">
          <ac:chgData name="KADEK MASAKAZU" userId="727cddf6-09c7-4205-8bb3-a24c094237f4" providerId="ADAL" clId="{4F8ABE29-27CA-44BB-937A-8574D148A5DF}" dt="2022-03-17T02:46:45.336" v="1392" actId="20577"/>
          <ac:spMkLst>
            <pc:docMk/>
            <pc:sldMk cId="2621627676" sldId="281"/>
            <ac:spMk id="3" creationId="{CD1F72D5-A7AC-4E54-8514-1AF476190DC1}"/>
          </ac:spMkLst>
        </pc:spChg>
      </pc:sldChg>
      <pc:sldChg chg="del">
        <pc:chgData name="KADEK MASAKAZU" userId="727cddf6-09c7-4205-8bb3-a24c094237f4" providerId="ADAL" clId="{4F8ABE29-27CA-44BB-937A-8574D148A5DF}" dt="2022-03-14T07:07:28.105" v="30" actId="47"/>
        <pc:sldMkLst>
          <pc:docMk/>
          <pc:sldMk cId="1734706505" sldId="282"/>
        </pc:sldMkLst>
      </pc:sldChg>
      <pc:sldChg chg="modSp new mod">
        <pc:chgData name="KADEK MASAKAZU" userId="727cddf6-09c7-4205-8bb3-a24c094237f4" providerId="ADAL" clId="{4F8ABE29-27CA-44BB-937A-8574D148A5DF}" dt="2022-03-17T02:44:16.328" v="1083" actId="255"/>
        <pc:sldMkLst>
          <pc:docMk/>
          <pc:sldMk cId="2574082990" sldId="282"/>
        </pc:sldMkLst>
        <pc:spChg chg="mod">
          <ac:chgData name="KADEK MASAKAZU" userId="727cddf6-09c7-4205-8bb3-a24c094237f4" providerId="ADAL" clId="{4F8ABE29-27CA-44BB-937A-8574D148A5DF}" dt="2022-03-17T02:42:59.128" v="875" actId="27636"/>
          <ac:spMkLst>
            <pc:docMk/>
            <pc:sldMk cId="2574082990" sldId="282"/>
            <ac:spMk id="2" creationId="{F2653FA6-341F-4CC7-8862-D830E3DAED87}"/>
          </ac:spMkLst>
        </pc:spChg>
        <pc:spChg chg="mod">
          <ac:chgData name="KADEK MASAKAZU" userId="727cddf6-09c7-4205-8bb3-a24c094237f4" providerId="ADAL" clId="{4F8ABE29-27CA-44BB-937A-8574D148A5DF}" dt="2022-03-17T02:44:16.328" v="1083" actId="255"/>
          <ac:spMkLst>
            <pc:docMk/>
            <pc:sldMk cId="2574082990" sldId="282"/>
            <ac:spMk id="3" creationId="{600424E7-2FB1-4BAD-AB76-424237627C87}"/>
          </ac:spMkLst>
        </pc:spChg>
      </pc:sldChg>
      <pc:sldChg chg="del">
        <pc:chgData name="KADEK MASAKAZU" userId="727cddf6-09c7-4205-8bb3-a24c094237f4" providerId="ADAL" clId="{4F8ABE29-27CA-44BB-937A-8574D148A5DF}" dt="2022-03-14T07:07:28.105" v="30" actId="47"/>
        <pc:sldMkLst>
          <pc:docMk/>
          <pc:sldMk cId="154421696" sldId="283"/>
        </pc:sldMkLst>
      </pc:sldChg>
      <pc:sldChg chg="modSp new mod">
        <pc:chgData name="KADEK MASAKAZU" userId="727cddf6-09c7-4205-8bb3-a24c094237f4" providerId="ADAL" clId="{4F8ABE29-27CA-44BB-937A-8574D148A5DF}" dt="2022-03-17T02:55:19.858" v="4852" actId="20577"/>
        <pc:sldMkLst>
          <pc:docMk/>
          <pc:sldMk cId="2305098456" sldId="283"/>
        </pc:sldMkLst>
        <pc:spChg chg="mod">
          <ac:chgData name="KADEK MASAKAZU" userId="727cddf6-09c7-4205-8bb3-a24c094237f4" providerId="ADAL" clId="{4F8ABE29-27CA-44BB-937A-8574D148A5DF}" dt="2022-03-17T02:47:11.217" v="1441" actId="27636"/>
          <ac:spMkLst>
            <pc:docMk/>
            <pc:sldMk cId="2305098456" sldId="283"/>
            <ac:spMk id="2" creationId="{8728304A-ABF9-4DF7-886D-C1595D9AA997}"/>
          </ac:spMkLst>
        </pc:spChg>
        <pc:spChg chg="mod">
          <ac:chgData name="KADEK MASAKAZU" userId="727cddf6-09c7-4205-8bb3-a24c094237f4" providerId="ADAL" clId="{4F8ABE29-27CA-44BB-937A-8574D148A5DF}" dt="2022-03-17T02:55:19.858" v="4852" actId="20577"/>
          <ac:spMkLst>
            <pc:docMk/>
            <pc:sldMk cId="2305098456" sldId="283"/>
            <ac:spMk id="3" creationId="{502E7D3B-E16D-4A92-8FBE-0BBAA5166F20}"/>
          </ac:spMkLst>
        </pc:spChg>
      </pc:sldChg>
      <pc:sldChg chg="del">
        <pc:chgData name="KADEK MASAKAZU" userId="727cddf6-09c7-4205-8bb3-a24c094237f4" providerId="ADAL" clId="{4F8ABE29-27CA-44BB-937A-8574D148A5DF}" dt="2022-03-14T07:07:25.105" v="29" actId="47"/>
        <pc:sldMkLst>
          <pc:docMk/>
          <pc:sldMk cId="1713587048" sldId="284"/>
        </pc:sldMkLst>
      </pc:sldChg>
      <pc:sldChg chg="modSp new mod">
        <pc:chgData name="KADEK MASAKAZU" userId="727cddf6-09c7-4205-8bb3-a24c094237f4" providerId="ADAL" clId="{4F8ABE29-27CA-44BB-937A-8574D148A5DF}" dt="2022-03-17T02:57:11.418" v="4931" actId="20577"/>
        <pc:sldMkLst>
          <pc:docMk/>
          <pc:sldMk cId="2496565532" sldId="284"/>
        </pc:sldMkLst>
        <pc:spChg chg="mod">
          <ac:chgData name="KADEK MASAKAZU" userId="727cddf6-09c7-4205-8bb3-a24c094237f4" providerId="ADAL" clId="{4F8ABE29-27CA-44BB-937A-8574D148A5DF}" dt="2022-03-17T02:55:49.457" v="4871" actId="122"/>
          <ac:spMkLst>
            <pc:docMk/>
            <pc:sldMk cId="2496565532" sldId="284"/>
            <ac:spMk id="2" creationId="{667732AB-151B-416F-B1BA-569BDD07DF9F}"/>
          </ac:spMkLst>
        </pc:spChg>
        <pc:spChg chg="mod">
          <ac:chgData name="KADEK MASAKAZU" userId="727cddf6-09c7-4205-8bb3-a24c094237f4" providerId="ADAL" clId="{4F8ABE29-27CA-44BB-937A-8574D148A5DF}" dt="2022-03-17T02:57:11.418" v="4931" actId="20577"/>
          <ac:spMkLst>
            <pc:docMk/>
            <pc:sldMk cId="2496565532" sldId="284"/>
            <ac:spMk id="3" creationId="{45CF2762-0A13-48E0-8997-36E0805B38F0}"/>
          </ac:spMkLst>
        </pc:spChg>
      </pc:sldChg>
      <pc:sldChg chg="del">
        <pc:chgData name="KADEK MASAKAZU" userId="727cddf6-09c7-4205-8bb3-a24c094237f4" providerId="ADAL" clId="{4F8ABE29-27CA-44BB-937A-8574D148A5DF}" dt="2022-03-14T07:07:19.129" v="27" actId="47"/>
        <pc:sldMkLst>
          <pc:docMk/>
          <pc:sldMk cId="200357535" sldId="285"/>
        </pc:sldMkLst>
      </pc:sldChg>
      <pc:sldChg chg="modSp new mod">
        <pc:chgData name="KADEK MASAKAZU" userId="727cddf6-09c7-4205-8bb3-a24c094237f4" providerId="ADAL" clId="{4F8ABE29-27CA-44BB-937A-8574D148A5DF}" dt="2022-03-17T03:01:53.545" v="5152" actId="20577"/>
        <pc:sldMkLst>
          <pc:docMk/>
          <pc:sldMk cId="337734232" sldId="285"/>
        </pc:sldMkLst>
        <pc:spChg chg="mod">
          <ac:chgData name="KADEK MASAKAZU" userId="727cddf6-09c7-4205-8bb3-a24c094237f4" providerId="ADAL" clId="{4F8ABE29-27CA-44BB-937A-8574D148A5DF}" dt="2022-03-17T02:57:27.813" v="4951" actId="255"/>
          <ac:spMkLst>
            <pc:docMk/>
            <pc:sldMk cId="337734232" sldId="285"/>
            <ac:spMk id="2" creationId="{21B6EBE0-3858-4FE4-8C86-F1F85B555093}"/>
          </ac:spMkLst>
        </pc:spChg>
        <pc:spChg chg="mod">
          <ac:chgData name="KADEK MASAKAZU" userId="727cddf6-09c7-4205-8bb3-a24c094237f4" providerId="ADAL" clId="{4F8ABE29-27CA-44BB-937A-8574D148A5DF}" dt="2022-03-17T03:01:53.545" v="5152" actId="20577"/>
          <ac:spMkLst>
            <pc:docMk/>
            <pc:sldMk cId="337734232" sldId="285"/>
            <ac:spMk id="3" creationId="{C3454DF7-66C0-4C16-B922-458D81056935}"/>
          </ac:spMkLst>
        </pc:spChg>
      </pc:sldChg>
      <pc:sldChg chg="modSp new mod">
        <pc:chgData name="KADEK MASAKAZU" userId="727cddf6-09c7-4205-8bb3-a24c094237f4" providerId="ADAL" clId="{4F8ABE29-27CA-44BB-937A-8574D148A5DF}" dt="2022-03-17T03:04:46.326" v="5220" actId="27636"/>
        <pc:sldMkLst>
          <pc:docMk/>
          <pc:sldMk cId="1657456278" sldId="286"/>
        </pc:sldMkLst>
        <pc:spChg chg="mod">
          <ac:chgData name="KADEK MASAKAZU" userId="727cddf6-09c7-4205-8bb3-a24c094237f4" providerId="ADAL" clId="{4F8ABE29-27CA-44BB-937A-8574D148A5DF}" dt="2022-03-17T03:02:35.664" v="5160" actId="1076"/>
          <ac:spMkLst>
            <pc:docMk/>
            <pc:sldMk cId="1657456278" sldId="286"/>
            <ac:spMk id="2" creationId="{554730FD-8862-4514-B93E-F22F41A7726C}"/>
          </ac:spMkLst>
        </pc:spChg>
        <pc:spChg chg="mod">
          <ac:chgData name="KADEK MASAKAZU" userId="727cddf6-09c7-4205-8bb3-a24c094237f4" providerId="ADAL" clId="{4F8ABE29-27CA-44BB-937A-8574D148A5DF}" dt="2022-03-17T03:04:46.326" v="5220" actId="27636"/>
          <ac:spMkLst>
            <pc:docMk/>
            <pc:sldMk cId="1657456278" sldId="286"/>
            <ac:spMk id="3" creationId="{BC57715C-8A0E-4B5F-AA48-1E5162BB7DF6}"/>
          </ac:spMkLst>
        </pc:spChg>
      </pc:sldChg>
      <pc:sldChg chg="del">
        <pc:chgData name="KADEK MASAKAZU" userId="727cddf6-09c7-4205-8bb3-a24c094237f4" providerId="ADAL" clId="{4F8ABE29-27CA-44BB-937A-8574D148A5DF}" dt="2022-03-14T07:07:19.129" v="27" actId="47"/>
        <pc:sldMkLst>
          <pc:docMk/>
          <pc:sldMk cId="3465099270" sldId="286"/>
        </pc:sldMkLst>
      </pc:sldChg>
      <pc:sldChg chg="del">
        <pc:chgData name="KADEK MASAKAZU" userId="727cddf6-09c7-4205-8bb3-a24c094237f4" providerId="ADAL" clId="{4F8ABE29-27CA-44BB-937A-8574D148A5DF}" dt="2022-03-14T07:07:19.129" v="27" actId="47"/>
        <pc:sldMkLst>
          <pc:docMk/>
          <pc:sldMk cId="764954299" sldId="287"/>
        </pc:sldMkLst>
      </pc:sldChg>
      <pc:sldChg chg="modSp new mod">
        <pc:chgData name="KADEK MASAKAZU" userId="727cddf6-09c7-4205-8bb3-a24c094237f4" providerId="ADAL" clId="{4F8ABE29-27CA-44BB-937A-8574D148A5DF}" dt="2022-03-17T03:06:32.937" v="5300" actId="14100"/>
        <pc:sldMkLst>
          <pc:docMk/>
          <pc:sldMk cId="1007825338" sldId="287"/>
        </pc:sldMkLst>
        <pc:spChg chg="mod">
          <ac:chgData name="KADEK MASAKAZU" userId="727cddf6-09c7-4205-8bb3-a24c094237f4" providerId="ADAL" clId="{4F8ABE29-27CA-44BB-937A-8574D148A5DF}" dt="2022-03-17T03:05:28.257" v="5263" actId="1076"/>
          <ac:spMkLst>
            <pc:docMk/>
            <pc:sldMk cId="1007825338" sldId="287"/>
            <ac:spMk id="2" creationId="{A535677B-38BC-4C32-851E-65AB108B7F72}"/>
          </ac:spMkLst>
        </pc:spChg>
        <pc:spChg chg="mod">
          <ac:chgData name="KADEK MASAKAZU" userId="727cddf6-09c7-4205-8bb3-a24c094237f4" providerId="ADAL" clId="{4F8ABE29-27CA-44BB-937A-8574D148A5DF}" dt="2022-03-17T03:06:32.937" v="5300" actId="14100"/>
          <ac:spMkLst>
            <pc:docMk/>
            <pc:sldMk cId="1007825338" sldId="287"/>
            <ac:spMk id="3" creationId="{0D7A96D7-EA74-4DBA-9286-07704FB450A7}"/>
          </ac:spMkLst>
        </pc:spChg>
      </pc:sldChg>
      <pc:sldChg chg="del">
        <pc:chgData name="KADEK MASAKAZU" userId="727cddf6-09c7-4205-8bb3-a24c094237f4" providerId="ADAL" clId="{4F8ABE29-27CA-44BB-937A-8574D148A5DF}" dt="2022-03-14T07:07:22.339" v="28" actId="47"/>
        <pc:sldMkLst>
          <pc:docMk/>
          <pc:sldMk cId="2277438953" sldId="288"/>
        </pc:sldMkLst>
      </pc:sldChg>
      <pc:sldChg chg="modSp new mod">
        <pc:chgData name="KADEK MASAKAZU" userId="727cddf6-09c7-4205-8bb3-a24c094237f4" providerId="ADAL" clId="{4F8ABE29-27CA-44BB-937A-8574D148A5DF}" dt="2022-03-17T03:09:48.872" v="5428" actId="20577"/>
        <pc:sldMkLst>
          <pc:docMk/>
          <pc:sldMk cId="2875079610" sldId="288"/>
        </pc:sldMkLst>
        <pc:spChg chg="mod">
          <ac:chgData name="KADEK MASAKAZU" userId="727cddf6-09c7-4205-8bb3-a24c094237f4" providerId="ADAL" clId="{4F8ABE29-27CA-44BB-937A-8574D148A5DF}" dt="2022-03-17T03:08:47.006" v="5412" actId="114"/>
          <ac:spMkLst>
            <pc:docMk/>
            <pc:sldMk cId="2875079610" sldId="288"/>
            <ac:spMk id="2" creationId="{88F25983-28E2-4267-A9A5-372465F5ED05}"/>
          </ac:spMkLst>
        </pc:spChg>
        <pc:spChg chg="mod">
          <ac:chgData name="KADEK MASAKAZU" userId="727cddf6-09c7-4205-8bb3-a24c094237f4" providerId="ADAL" clId="{4F8ABE29-27CA-44BB-937A-8574D148A5DF}" dt="2022-03-17T03:09:48.872" v="5428" actId="20577"/>
          <ac:spMkLst>
            <pc:docMk/>
            <pc:sldMk cId="2875079610" sldId="288"/>
            <ac:spMk id="3" creationId="{822F7C53-956E-47AB-AE1D-170C586442D7}"/>
          </ac:spMkLst>
        </pc:spChg>
      </pc:sldChg>
      <pc:sldChg chg="del">
        <pc:chgData name="KADEK MASAKAZU" userId="727cddf6-09c7-4205-8bb3-a24c094237f4" providerId="ADAL" clId="{4F8ABE29-27CA-44BB-937A-8574D148A5DF}" dt="2022-03-14T07:07:22.339" v="28" actId="47"/>
        <pc:sldMkLst>
          <pc:docMk/>
          <pc:sldMk cId="2448188284" sldId="289"/>
        </pc:sldMkLst>
      </pc:sldChg>
      <pc:sldChg chg="modSp new mod">
        <pc:chgData name="KADEK MASAKAZU" userId="727cddf6-09c7-4205-8bb3-a24c094237f4" providerId="ADAL" clId="{4F8ABE29-27CA-44BB-937A-8574D148A5DF}" dt="2022-03-17T03:11:11.198" v="5583" actId="14100"/>
        <pc:sldMkLst>
          <pc:docMk/>
          <pc:sldMk cId="3935622953" sldId="289"/>
        </pc:sldMkLst>
        <pc:spChg chg="mod">
          <ac:chgData name="KADEK MASAKAZU" userId="727cddf6-09c7-4205-8bb3-a24c094237f4" providerId="ADAL" clId="{4F8ABE29-27CA-44BB-937A-8574D148A5DF}" dt="2022-03-17T03:10:39.329" v="5465" actId="1076"/>
          <ac:spMkLst>
            <pc:docMk/>
            <pc:sldMk cId="3935622953" sldId="289"/>
            <ac:spMk id="2" creationId="{9D6A9F92-6AFD-40EE-B57C-AE29BAF05FCC}"/>
          </ac:spMkLst>
        </pc:spChg>
        <pc:spChg chg="mod">
          <ac:chgData name="KADEK MASAKAZU" userId="727cddf6-09c7-4205-8bb3-a24c094237f4" providerId="ADAL" clId="{4F8ABE29-27CA-44BB-937A-8574D148A5DF}" dt="2022-03-17T03:11:11.198" v="5583" actId="14100"/>
          <ac:spMkLst>
            <pc:docMk/>
            <pc:sldMk cId="3935622953" sldId="289"/>
            <ac:spMk id="3" creationId="{BF5993FE-78F7-4CD4-94A9-AF8D4A6D5505}"/>
          </ac:spMkLst>
        </pc:spChg>
      </pc:sldChg>
      <pc:sldChg chg="del">
        <pc:chgData name="KADEK MASAKAZU" userId="727cddf6-09c7-4205-8bb3-a24c094237f4" providerId="ADAL" clId="{4F8ABE29-27CA-44BB-937A-8574D148A5DF}" dt="2022-03-14T07:07:25.105" v="29" actId="47"/>
        <pc:sldMkLst>
          <pc:docMk/>
          <pc:sldMk cId="1249642199" sldId="290"/>
        </pc:sldMkLst>
      </pc:sldChg>
      <pc:sldChg chg="modSp new mod">
        <pc:chgData name="KADEK MASAKAZU" userId="727cddf6-09c7-4205-8bb3-a24c094237f4" providerId="ADAL" clId="{4F8ABE29-27CA-44BB-937A-8574D148A5DF}" dt="2022-03-17T03:29:01.711" v="6392" actId="1076"/>
        <pc:sldMkLst>
          <pc:docMk/>
          <pc:sldMk cId="4128969366" sldId="290"/>
        </pc:sldMkLst>
        <pc:spChg chg="mod">
          <ac:chgData name="KADEK MASAKAZU" userId="727cddf6-09c7-4205-8bb3-a24c094237f4" providerId="ADAL" clId="{4F8ABE29-27CA-44BB-937A-8574D148A5DF}" dt="2022-03-17T03:28:46.622" v="6388" actId="1076"/>
          <ac:spMkLst>
            <pc:docMk/>
            <pc:sldMk cId="4128969366" sldId="290"/>
            <ac:spMk id="2" creationId="{F705007A-F993-430B-B7D8-638EEE84F364}"/>
          </ac:spMkLst>
        </pc:spChg>
        <pc:spChg chg="mod">
          <ac:chgData name="KADEK MASAKAZU" userId="727cddf6-09c7-4205-8bb3-a24c094237f4" providerId="ADAL" clId="{4F8ABE29-27CA-44BB-937A-8574D148A5DF}" dt="2022-03-17T03:29:01.711" v="6392" actId="1076"/>
          <ac:spMkLst>
            <pc:docMk/>
            <pc:sldMk cId="4128969366" sldId="290"/>
            <ac:spMk id="3" creationId="{FCD8C9C0-92A5-43F9-801C-B23CE89744C5}"/>
          </ac:spMkLst>
        </pc:spChg>
      </pc:sldChg>
      <pc:sldChg chg="del">
        <pc:chgData name="KADEK MASAKAZU" userId="727cddf6-09c7-4205-8bb3-a24c094237f4" providerId="ADAL" clId="{4F8ABE29-27CA-44BB-937A-8574D148A5DF}" dt="2022-03-14T07:07:25.105" v="29" actId="47"/>
        <pc:sldMkLst>
          <pc:docMk/>
          <pc:sldMk cId="1222233794" sldId="292"/>
        </pc:sldMkLst>
      </pc:sldChg>
      <pc:sldChg chg="del">
        <pc:chgData name="KADEK MASAKAZU" userId="727cddf6-09c7-4205-8bb3-a24c094237f4" providerId="ADAL" clId="{4F8ABE29-27CA-44BB-937A-8574D148A5DF}" dt="2022-03-14T07:07:25.105" v="29" actId="47"/>
        <pc:sldMkLst>
          <pc:docMk/>
          <pc:sldMk cId="3021589984" sldId="293"/>
        </pc:sldMkLst>
      </pc:sldChg>
      <pc:sldChg chg="del">
        <pc:chgData name="KADEK MASAKAZU" userId="727cddf6-09c7-4205-8bb3-a24c094237f4" providerId="ADAL" clId="{4F8ABE29-27CA-44BB-937A-8574D148A5DF}" dt="2022-03-14T07:07:22.339" v="28" actId="47"/>
        <pc:sldMkLst>
          <pc:docMk/>
          <pc:sldMk cId="1235947477" sldId="294"/>
        </pc:sldMkLst>
      </pc:sldChg>
      <pc:sldChg chg="del">
        <pc:chgData name="KADEK MASAKAZU" userId="727cddf6-09c7-4205-8bb3-a24c094237f4" providerId="ADAL" clId="{4F8ABE29-27CA-44BB-937A-8574D148A5DF}" dt="2022-03-14T07:07:22.339" v="28" actId="47"/>
        <pc:sldMkLst>
          <pc:docMk/>
          <pc:sldMk cId="2055425062" sldId="295"/>
        </pc:sldMkLst>
      </pc:sldChg>
      <pc:sldChg chg="del">
        <pc:chgData name="KADEK MASAKAZU" userId="727cddf6-09c7-4205-8bb3-a24c094237f4" providerId="ADAL" clId="{4F8ABE29-27CA-44BB-937A-8574D148A5DF}" dt="2022-03-14T07:07:19.129" v="27" actId="47"/>
        <pc:sldMkLst>
          <pc:docMk/>
          <pc:sldMk cId="2125396009" sldId="296"/>
        </pc:sldMkLst>
      </pc:sldChg>
      <pc:sldChg chg="del">
        <pc:chgData name="KADEK MASAKAZU" userId="727cddf6-09c7-4205-8bb3-a24c094237f4" providerId="ADAL" clId="{4F8ABE29-27CA-44BB-937A-8574D148A5DF}" dt="2022-03-14T07:07:25.105" v="29" actId="47"/>
        <pc:sldMkLst>
          <pc:docMk/>
          <pc:sldMk cId="1842477542" sldId="297"/>
        </pc:sldMkLst>
      </pc:sldChg>
      <pc:sldChg chg="del">
        <pc:chgData name="KADEK MASAKAZU" userId="727cddf6-09c7-4205-8bb3-a24c094237f4" providerId="ADAL" clId="{4F8ABE29-27CA-44BB-937A-8574D148A5DF}" dt="2022-03-14T07:07:28.105" v="30" actId="47"/>
        <pc:sldMkLst>
          <pc:docMk/>
          <pc:sldMk cId="1065238605" sldId="298"/>
        </pc:sldMkLst>
      </pc:sldChg>
      <pc:sldChg chg="del">
        <pc:chgData name="KADEK MASAKAZU" userId="727cddf6-09c7-4205-8bb3-a24c094237f4" providerId="ADAL" clId="{4F8ABE29-27CA-44BB-937A-8574D148A5DF}" dt="2022-03-14T07:07:28.105" v="30" actId="47"/>
        <pc:sldMkLst>
          <pc:docMk/>
          <pc:sldMk cId="1165049881" sldId="299"/>
        </pc:sldMkLst>
      </pc:sldChg>
      <pc:sldChg chg="del">
        <pc:chgData name="KADEK MASAKAZU" userId="727cddf6-09c7-4205-8bb3-a24c094237f4" providerId="ADAL" clId="{4F8ABE29-27CA-44BB-937A-8574D148A5DF}" dt="2022-03-14T07:07:30.953" v="31" actId="47"/>
        <pc:sldMkLst>
          <pc:docMk/>
          <pc:sldMk cId="3193120392" sldId="300"/>
        </pc:sldMkLst>
      </pc:sldChg>
      <pc:sldChg chg="del">
        <pc:chgData name="KADEK MASAKAZU" userId="727cddf6-09c7-4205-8bb3-a24c094237f4" providerId="ADAL" clId="{4F8ABE29-27CA-44BB-937A-8574D148A5DF}" dt="2022-03-14T07:07:30.953" v="31" actId="47"/>
        <pc:sldMkLst>
          <pc:docMk/>
          <pc:sldMk cId="4025639000" sldId="301"/>
        </pc:sldMkLst>
      </pc:sldChg>
      <pc:sldChg chg="del">
        <pc:chgData name="KADEK MASAKAZU" userId="727cddf6-09c7-4205-8bb3-a24c094237f4" providerId="ADAL" clId="{4F8ABE29-27CA-44BB-937A-8574D148A5DF}" dt="2022-03-14T07:07:33.188" v="32" actId="47"/>
        <pc:sldMkLst>
          <pc:docMk/>
          <pc:sldMk cId="2774156091" sldId="302"/>
        </pc:sldMkLst>
      </pc:sldChg>
    </pc:docChg>
  </pc:docChgLst>
  <pc:docChgLst>
    <pc:chgData name="KADEK MASAKAZU" userId="727cddf6-09c7-4205-8bb3-a24c094237f4" providerId="ADAL" clId="{0B9CE22B-EA3E-4A36-ACEC-0FD63652FF45}"/>
    <pc:docChg chg="undo custSel addSld delSld modSld sldOrd">
      <pc:chgData name="KADEK MASAKAZU" userId="727cddf6-09c7-4205-8bb3-a24c094237f4" providerId="ADAL" clId="{0B9CE22B-EA3E-4A36-ACEC-0FD63652FF45}" dt="2022-04-04T02:34:02.604" v="949" actId="114"/>
      <pc:docMkLst>
        <pc:docMk/>
      </pc:docMkLst>
      <pc:sldChg chg="modSp mod">
        <pc:chgData name="KADEK MASAKAZU" userId="727cddf6-09c7-4205-8bb3-a24c094237f4" providerId="ADAL" clId="{0B9CE22B-EA3E-4A36-ACEC-0FD63652FF45}" dt="2022-04-01T03:47:52.593" v="31" actId="27636"/>
        <pc:sldMkLst>
          <pc:docMk/>
          <pc:sldMk cId="2946495089" sldId="256"/>
        </pc:sldMkLst>
        <pc:spChg chg="mod">
          <ac:chgData name="KADEK MASAKAZU" userId="727cddf6-09c7-4205-8bb3-a24c094237f4" providerId="ADAL" clId="{0B9CE22B-EA3E-4A36-ACEC-0FD63652FF45}" dt="2022-04-01T03:47:52.593" v="31" actId="27636"/>
          <ac:spMkLst>
            <pc:docMk/>
            <pc:sldMk cId="2946495089" sldId="256"/>
            <ac:spMk id="3" creationId="{00000000-0000-0000-0000-000000000000}"/>
          </ac:spMkLst>
        </pc:spChg>
      </pc:sldChg>
      <pc:sldChg chg="del">
        <pc:chgData name="KADEK MASAKAZU" userId="727cddf6-09c7-4205-8bb3-a24c094237f4" providerId="ADAL" clId="{0B9CE22B-EA3E-4A36-ACEC-0FD63652FF45}" dt="2022-04-01T03:48:11.126" v="34" actId="47"/>
        <pc:sldMkLst>
          <pc:docMk/>
          <pc:sldMk cId="3110485484" sldId="275"/>
        </pc:sldMkLst>
      </pc:sldChg>
      <pc:sldChg chg="del">
        <pc:chgData name="KADEK MASAKAZU" userId="727cddf6-09c7-4205-8bb3-a24c094237f4" providerId="ADAL" clId="{0B9CE22B-EA3E-4A36-ACEC-0FD63652FF45}" dt="2022-04-01T03:48:11.126" v="34" actId="47"/>
        <pc:sldMkLst>
          <pc:docMk/>
          <pc:sldMk cId="561627991" sldId="276"/>
        </pc:sldMkLst>
      </pc:sldChg>
      <pc:sldChg chg="del">
        <pc:chgData name="KADEK MASAKAZU" userId="727cddf6-09c7-4205-8bb3-a24c094237f4" providerId="ADAL" clId="{0B9CE22B-EA3E-4A36-ACEC-0FD63652FF45}" dt="2022-04-01T03:48:11.126" v="34" actId="47"/>
        <pc:sldMkLst>
          <pc:docMk/>
          <pc:sldMk cId="444005563" sldId="277"/>
        </pc:sldMkLst>
      </pc:sldChg>
      <pc:sldChg chg="del">
        <pc:chgData name="KADEK MASAKAZU" userId="727cddf6-09c7-4205-8bb3-a24c094237f4" providerId="ADAL" clId="{0B9CE22B-EA3E-4A36-ACEC-0FD63652FF45}" dt="2022-04-01T03:48:11.126" v="34" actId="47"/>
        <pc:sldMkLst>
          <pc:docMk/>
          <pc:sldMk cId="1991813372" sldId="279"/>
        </pc:sldMkLst>
      </pc:sldChg>
      <pc:sldChg chg="del">
        <pc:chgData name="KADEK MASAKAZU" userId="727cddf6-09c7-4205-8bb3-a24c094237f4" providerId="ADAL" clId="{0B9CE22B-EA3E-4A36-ACEC-0FD63652FF45}" dt="2022-04-01T03:48:09.380" v="33" actId="47"/>
        <pc:sldMkLst>
          <pc:docMk/>
          <pc:sldMk cId="1748319684" sldId="280"/>
        </pc:sldMkLst>
      </pc:sldChg>
      <pc:sldChg chg="del">
        <pc:chgData name="KADEK MASAKAZU" userId="727cddf6-09c7-4205-8bb3-a24c094237f4" providerId="ADAL" clId="{0B9CE22B-EA3E-4A36-ACEC-0FD63652FF45}" dt="2022-04-01T03:48:09.380" v="33" actId="47"/>
        <pc:sldMkLst>
          <pc:docMk/>
          <pc:sldMk cId="3028721530" sldId="281"/>
        </pc:sldMkLst>
      </pc:sldChg>
      <pc:sldChg chg="del">
        <pc:chgData name="KADEK MASAKAZU" userId="727cddf6-09c7-4205-8bb3-a24c094237f4" providerId="ADAL" clId="{0B9CE22B-EA3E-4A36-ACEC-0FD63652FF45}" dt="2022-04-01T03:48:09.380" v="33" actId="47"/>
        <pc:sldMkLst>
          <pc:docMk/>
          <pc:sldMk cId="2105366573" sldId="282"/>
        </pc:sldMkLst>
      </pc:sldChg>
      <pc:sldChg chg="del">
        <pc:chgData name="KADEK MASAKAZU" userId="727cddf6-09c7-4205-8bb3-a24c094237f4" providerId="ADAL" clId="{0B9CE22B-EA3E-4A36-ACEC-0FD63652FF45}" dt="2022-04-01T03:48:09.380" v="33" actId="47"/>
        <pc:sldMkLst>
          <pc:docMk/>
          <pc:sldMk cId="516851801" sldId="283"/>
        </pc:sldMkLst>
      </pc:sldChg>
      <pc:sldChg chg="del">
        <pc:chgData name="KADEK MASAKAZU" userId="727cddf6-09c7-4205-8bb3-a24c094237f4" providerId="ADAL" clId="{0B9CE22B-EA3E-4A36-ACEC-0FD63652FF45}" dt="2022-04-01T03:48:09.380" v="33" actId="47"/>
        <pc:sldMkLst>
          <pc:docMk/>
          <pc:sldMk cId="2814800493" sldId="284"/>
        </pc:sldMkLst>
      </pc:sldChg>
      <pc:sldChg chg="del">
        <pc:chgData name="KADEK MASAKAZU" userId="727cddf6-09c7-4205-8bb3-a24c094237f4" providerId="ADAL" clId="{0B9CE22B-EA3E-4A36-ACEC-0FD63652FF45}" dt="2022-04-01T03:48:09.380" v="33" actId="47"/>
        <pc:sldMkLst>
          <pc:docMk/>
          <pc:sldMk cId="3872380046" sldId="285"/>
        </pc:sldMkLst>
      </pc:sldChg>
      <pc:sldChg chg="del">
        <pc:chgData name="KADEK MASAKAZU" userId="727cddf6-09c7-4205-8bb3-a24c094237f4" providerId="ADAL" clId="{0B9CE22B-EA3E-4A36-ACEC-0FD63652FF45}" dt="2022-04-01T03:48:06.788" v="32" actId="47"/>
        <pc:sldMkLst>
          <pc:docMk/>
          <pc:sldMk cId="1613581692" sldId="286"/>
        </pc:sldMkLst>
      </pc:sldChg>
      <pc:sldChg chg="del">
        <pc:chgData name="KADEK MASAKAZU" userId="727cddf6-09c7-4205-8bb3-a24c094237f4" providerId="ADAL" clId="{0B9CE22B-EA3E-4A36-ACEC-0FD63652FF45}" dt="2022-04-01T03:48:06.788" v="32" actId="47"/>
        <pc:sldMkLst>
          <pc:docMk/>
          <pc:sldMk cId="1233753977" sldId="287"/>
        </pc:sldMkLst>
      </pc:sldChg>
      <pc:sldChg chg="del">
        <pc:chgData name="KADEK MASAKAZU" userId="727cddf6-09c7-4205-8bb3-a24c094237f4" providerId="ADAL" clId="{0B9CE22B-EA3E-4A36-ACEC-0FD63652FF45}" dt="2022-04-01T03:48:06.788" v="32" actId="47"/>
        <pc:sldMkLst>
          <pc:docMk/>
          <pc:sldMk cId="4001847905" sldId="288"/>
        </pc:sldMkLst>
      </pc:sldChg>
      <pc:sldChg chg="del">
        <pc:chgData name="KADEK MASAKAZU" userId="727cddf6-09c7-4205-8bb3-a24c094237f4" providerId="ADAL" clId="{0B9CE22B-EA3E-4A36-ACEC-0FD63652FF45}" dt="2022-04-01T03:48:06.788" v="32" actId="47"/>
        <pc:sldMkLst>
          <pc:docMk/>
          <pc:sldMk cId="1481069985" sldId="289"/>
        </pc:sldMkLst>
      </pc:sldChg>
      <pc:sldChg chg="del">
        <pc:chgData name="KADEK MASAKAZU" userId="727cddf6-09c7-4205-8bb3-a24c094237f4" providerId="ADAL" clId="{0B9CE22B-EA3E-4A36-ACEC-0FD63652FF45}" dt="2022-04-01T03:48:06.788" v="32" actId="47"/>
        <pc:sldMkLst>
          <pc:docMk/>
          <pc:sldMk cId="2551426792" sldId="290"/>
        </pc:sldMkLst>
      </pc:sldChg>
      <pc:sldChg chg="del">
        <pc:chgData name="KADEK MASAKAZU" userId="727cddf6-09c7-4205-8bb3-a24c094237f4" providerId="ADAL" clId="{0B9CE22B-EA3E-4A36-ACEC-0FD63652FF45}" dt="2022-04-01T03:48:06.788" v="32" actId="47"/>
        <pc:sldMkLst>
          <pc:docMk/>
          <pc:sldMk cId="2031515036" sldId="291"/>
        </pc:sldMkLst>
      </pc:sldChg>
      <pc:sldChg chg="del">
        <pc:chgData name="KADEK MASAKAZU" userId="727cddf6-09c7-4205-8bb3-a24c094237f4" providerId="ADAL" clId="{0B9CE22B-EA3E-4A36-ACEC-0FD63652FF45}" dt="2022-04-01T03:48:11.126" v="34" actId="47"/>
        <pc:sldMkLst>
          <pc:docMk/>
          <pc:sldMk cId="989587694" sldId="292"/>
        </pc:sldMkLst>
      </pc:sldChg>
      <pc:sldChg chg="addSp delSp modSp mod modAnim">
        <pc:chgData name="KADEK MASAKAZU" userId="727cddf6-09c7-4205-8bb3-a24c094237f4" providerId="ADAL" clId="{0B9CE22B-EA3E-4A36-ACEC-0FD63652FF45}" dt="2022-04-01T03:57:06.968" v="141" actId="403"/>
        <pc:sldMkLst>
          <pc:docMk/>
          <pc:sldMk cId="3232751844" sldId="293"/>
        </pc:sldMkLst>
        <pc:spChg chg="mod">
          <ac:chgData name="KADEK MASAKAZU" userId="727cddf6-09c7-4205-8bb3-a24c094237f4" providerId="ADAL" clId="{0B9CE22B-EA3E-4A36-ACEC-0FD63652FF45}" dt="2022-04-01T03:57:06.968" v="141" actId="403"/>
          <ac:spMkLst>
            <pc:docMk/>
            <pc:sldMk cId="3232751844" sldId="293"/>
            <ac:spMk id="2" creationId="{37123DE1-1955-4F16-88F2-2D90EE89BA03}"/>
          </ac:spMkLst>
        </pc:spChg>
        <pc:spChg chg="add del mod">
          <ac:chgData name="KADEK MASAKAZU" userId="727cddf6-09c7-4205-8bb3-a24c094237f4" providerId="ADAL" clId="{0B9CE22B-EA3E-4A36-ACEC-0FD63652FF45}" dt="2022-04-01T03:56:29.399" v="116" actId="20577"/>
          <ac:spMkLst>
            <pc:docMk/>
            <pc:sldMk cId="3232751844" sldId="293"/>
            <ac:spMk id="3" creationId="{52924298-32A0-4176-9A89-5C456F2E7625}"/>
          </ac:spMkLst>
        </pc:spChg>
        <pc:picChg chg="add del mod">
          <ac:chgData name="KADEK MASAKAZU" userId="727cddf6-09c7-4205-8bb3-a24c094237f4" providerId="ADAL" clId="{0B9CE22B-EA3E-4A36-ACEC-0FD63652FF45}" dt="2022-04-01T03:51:21.400" v="53" actId="931"/>
          <ac:picMkLst>
            <pc:docMk/>
            <pc:sldMk cId="3232751844" sldId="293"/>
            <ac:picMk id="5" creationId="{17175DB9-0521-4607-A98B-DD9754EACFC2}"/>
          </ac:picMkLst>
        </pc:picChg>
        <pc:picChg chg="del">
          <ac:chgData name="KADEK MASAKAZU" userId="727cddf6-09c7-4205-8bb3-a24c094237f4" providerId="ADAL" clId="{0B9CE22B-EA3E-4A36-ACEC-0FD63652FF45}" dt="2022-04-01T03:48:15.183" v="36" actId="478"/>
          <ac:picMkLst>
            <pc:docMk/>
            <pc:sldMk cId="3232751844" sldId="293"/>
            <ac:picMk id="7" creationId="{1039A8BC-AEDE-4A66-868F-B309BAF65733}"/>
          </ac:picMkLst>
        </pc:picChg>
        <pc:picChg chg="add mod modCrop">
          <ac:chgData name="KADEK MASAKAZU" userId="727cddf6-09c7-4205-8bb3-a24c094237f4" providerId="ADAL" clId="{0B9CE22B-EA3E-4A36-ACEC-0FD63652FF45}" dt="2022-04-01T03:53:54.384" v="74" actId="1076"/>
          <ac:picMkLst>
            <pc:docMk/>
            <pc:sldMk cId="3232751844" sldId="293"/>
            <ac:picMk id="8" creationId="{AAFF393C-8BEF-455E-8406-63C485D93022}"/>
          </ac:picMkLst>
        </pc:picChg>
      </pc:sldChg>
      <pc:sldChg chg="modSp new mod">
        <pc:chgData name="KADEK MASAKAZU" userId="727cddf6-09c7-4205-8bb3-a24c094237f4" providerId="ADAL" clId="{0B9CE22B-EA3E-4A36-ACEC-0FD63652FF45}" dt="2022-04-01T04:03:47.713" v="180" actId="20577"/>
        <pc:sldMkLst>
          <pc:docMk/>
          <pc:sldMk cId="1359733628" sldId="294"/>
        </pc:sldMkLst>
        <pc:spChg chg="mod">
          <ac:chgData name="KADEK MASAKAZU" userId="727cddf6-09c7-4205-8bb3-a24c094237f4" providerId="ADAL" clId="{0B9CE22B-EA3E-4A36-ACEC-0FD63652FF45}" dt="2022-04-01T03:57:12.319" v="142" actId="2711"/>
          <ac:spMkLst>
            <pc:docMk/>
            <pc:sldMk cId="1359733628" sldId="294"/>
            <ac:spMk id="2" creationId="{523F3055-57F6-48CD-BE67-22786611DE1E}"/>
          </ac:spMkLst>
        </pc:spChg>
        <pc:spChg chg="mod">
          <ac:chgData name="KADEK MASAKAZU" userId="727cddf6-09c7-4205-8bb3-a24c094237f4" providerId="ADAL" clId="{0B9CE22B-EA3E-4A36-ACEC-0FD63652FF45}" dt="2022-04-01T04:03:47.713" v="180" actId="20577"/>
          <ac:spMkLst>
            <pc:docMk/>
            <pc:sldMk cId="1359733628" sldId="294"/>
            <ac:spMk id="3" creationId="{0406ED9E-44DF-4161-B4C4-68119ECB3D66}"/>
          </ac:spMkLst>
        </pc:spChg>
      </pc:sldChg>
      <pc:sldChg chg="del">
        <pc:chgData name="KADEK MASAKAZU" userId="727cddf6-09c7-4205-8bb3-a24c094237f4" providerId="ADAL" clId="{0B9CE22B-EA3E-4A36-ACEC-0FD63652FF45}" dt="2022-04-01T03:48:13.350" v="35" actId="47"/>
        <pc:sldMkLst>
          <pc:docMk/>
          <pc:sldMk cId="2999272407" sldId="294"/>
        </pc:sldMkLst>
      </pc:sldChg>
      <pc:sldChg chg="del">
        <pc:chgData name="KADEK MASAKAZU" userId="727cddf6-09c7-4205-8bb3-a24c094237f4" providerId="ADAL" clId="{0B9CE22B-EA3E-4A36-ACEC-0FD63652FF45}" dt="2022-04-01T03:48:13.350" v="35" actId="47"/>
        <pc:sldMkLst>
          <pc:docMk/>
          <pc:sldMk cId="42495465" sldId="295"/>
        </pc:sldMkLst>
      </pc:sldChg>
      <pc:sldChg chg="modSp new mod">
        <pc:chgData name="KADEK MASAKAZU" userId="727cddf6-09c7-4205-8bb3-a24c094237f4" providerId="ADAL" clId="{0B9CE22B-EA3E-4A36-ACEC-0FD63652FF45}" dt="2022-04-01T04:09:25.476" v="227" actId="1076"/>
        <pc:sldMkLst>
          <pc:docMk/>
          <pc:sldMk cId="1978896461" sldId="295"/>
        </pc:sldMkLst>
        <pc:spChg chg="mod">
          <ac:chgData name="KADEK MASAKAZU" userId="727cddf6-09c7-4205-8bb3-a24c094237f4" providerId="ADAL" clId="{0B9CE22B-EA3E-4A36-ACEC-0FD63652FF45}" dt="2022-04-01T04:09:25.476" v="227" actId="1076"/>
          <ac:spMkLst>
            <pc:docMk/>
            <pc:sldMk cId="1978896461" sldId="295"/>
            <ac:spMk id="2" creationId="{11D5124B-DCF3-4F9F-A9C2-F9FEB1A71344}"/>
          </ac:spMkLst>
        </pc:spChg>
        <pc:spChg chg="mod">
          <ac:chgData name="KADEK MASAKAZU" userId="727cddf6-09c7-4205-8bb3-a24c094237f4" providerId="ADAL" clId="{0B9CE22B-EA3E-4A36-ACEC-0FD63652FF45}" dt="2022-04-01T04:09:11.576" v="221" actId="20577"/>
          <ac:spMkLst>
            <pc:docMk/>
            <pc:sldMk cId="1978896461" sldId="295"/>
            <ac:spMk id="3" creationId="{CB9BBC6A-8157-4223-A310-786905E952BA}"/>
          </ac:spMkLst>
        </pc:spChg>
      </pc:sldChg>
      <pc:sldChg chg="addSp modSp add mod">
        <pc:chgData name="KADEK MASAKAZU" userId="727cddf6-09c7-4205-8bb3-a24c094237f4" providerId="ADAL" clId="{0B9CE22B-EA3E-4A36-ACEC-0FD63652FF45}" dt="2022-04-01T04:07:17.036" v="197" actId="1076"/>
        <pc:sldMkLst>
          <pc:docMk/>
          <pc:sldMk cId="411376784" sldId="296"/>
        </pc:sldMkLst>
        <pc:spChg chg="mod">
          <ac:chgData name="KADEK MASAKAZU" userId="727cddf6-09c7-4205-8bb3-a24c094237f4" providerId="ADAL" clId="{0B9CE22B-EA3E-4A36-ACEC-0FD63652FF45}" dt="2022-04-01T04:07:17.036" v="197" actId="1076"/>
          <ac:spMkLst>
            <pc:docMk/>
            <pc:sldMk cId="411376784" sldId="296"/>
            <ac:spMk id="2" creationId="{523F3055-57F6-48CD-BE67-22786611DE1E}"/>
          </ac:spMkLst>
        </pc:spChg>
        <pc:spChg chg="mod">
          <ac:chgData name="KADEK MASAKAZU" userId="727cddf6-09c7-4205-8bb3-a24c094237f4" providerId="ADAL" clId="{0B9CE22B-EA3E-4A36-ACEC-0FD63652FF45}" dt="2022-04-01T04:07:10.204" v="195" actId="14100"/>
          <ac:spMkLst>
            <pc:docMk/>
            <pc:sldMk cId="411376784" sldId="296"/>
            <ac:spMk id="3" creationId="{0406ED9E-44DF-4161-B4C4-68119ECB3D66}"/>
          </ac:spMkLst>
        </pc:spChg>
        <pc:picChg chg="add mod">
          <ac:chgData name="KADEK MASAKAZU" userId="727cddf6-09c7-4205-8bb3-a24c094237f4" providerId="ADAL" clId="{0B9CE22B-EA3E-4A36-ACEC-0FD63652FF45}" dt="2022-04-01T04:07:02.251" v="194" actId="27614"/>
          <ac:picMkLst>
            <pc:docMk/>
            <pc:sldMk cId="411376784" sldId="296"/>
            <ac:picMk id="5" creationId="{23EA7A97-2E38-4C96-8730-E7275883AFC7}"/>
          </ac:picMkLst>
        </pc:picChg>
      </pc:sldChg>
      <pc:sldChg chg="del">
        <pc:chgData name="KADEK MASAKAZU" userId="727cddf6-09c7-4205-8bb3-a24c094237f4" providerId="ADAL" clId="{0B9CE22B-EA3E-4A36-ACEC-0FD63652FF45}" dt="2022-04-01T03:48:13.350" v="35" actId="47"/>
        <pc:sldMkLst>
          <pc:docMk/>
          <pc:sldMk cId="2355085140" sldId="296"/>
        </pc:sldMkLst>
      </pc:sldChg>
      <pc:sldChg chg="del">
        <pc:chgData name="KADEK MASAKAZU" userId="727cddf6-09c7-4205-8bb3-a24c094237f4" providerId="ADAL" clId="{0B9CE22B-EA3E-4A36-ACEC-0FD63652FF45}" dt="2022-04-01T03:48:13.350" v="35" actId="47"/>
        <pc:sldMkLst>
          <pc:docMk/>
          <pc:sldMk cId="1626555338" sldId="297"/>
        </pc:sldMkLst>
      </pc:sldChg>
      <pc:sldChg chg="modSp new mod">
        <pc:chgData name="KADEK MASAKAZU" userId="727cddf6-09c7-4205-8bb3-a24c094237f4" providerId="ADAL" clId="{0B9CE22B-EA3E-4A36-ACEC-0FD63652FF45}" dt="2022-04-01T04:41:43.767" v="676" actId="114"/>
        <pc:sldMkLst>
          <pc:docMk/>
          <pc:sldMk cId="3234544812" sldId="297"/>
        </pc:sldMkLst>
        <pc:spChg chg="mod">
          <ac:chgData name="KADEK MASAKAZU" userId="727cddf6-09c7-4205-8bb3-a24c094237f4" providerId="ADAL" clId="{0B9CE22B-EA3E-4A36-ACEC-0FD63652FF45}" dt="2022-04-01T04:39:13.870" v="651" actId="14100"/>
          <ac:spMkLst>
            <pc:docMk/>
            <pc:sldMk cId="3234544812" sldId="297"/>
            <ac:spMk id="2" creationId="{DE08FE63-2C6D-4C75-8B84-AD11A9935B01}"/>
          </ac:spMkLst>
        </pc:spChg>
        <pc:spChg chg="mod">
          <ac:chgData name="KADEK MASAKAZU" userId="727cddf6-09c7-4205-8bb3-a24c094237f4" providerId="ADAL" clId="{0B9CE22B-EA3E-4A36-ACEC-0FD63652FF45}" dt="2022-04-01T04:41:43.767" v="676" actId="114"/>
          <ac:spMkLst>
            <pc:docMk/>
            <pc:sldMk cId="3234544812" sldId="297"/>
            <ac:spMk id="3" creationId="{D6FF5DE1-25F9-49AE-BEC6-F47E09EC235C}"/>
          </ac:spMkLst>
        </pc:spChg>
      </pc:sldChg>
      <pc:sldChg chg="del">
        <pc:chgData name="KADEK MASAKAZU" userId="727cddf6-09c7-4205-8bb3-a24c094237f4" providerId="ADAL" clId="{0B9CE22B-EA3E-4A36-ACEC-0FD63652FF45}" dt="2022-04-01T03:48:11.126" v="34" actId="47"/>
        <pc:sldMkLst>
          <pc:docMk/>
          <pc:sldMk cId="1877050698" sldId="298"/>
        </pc:sldMkLst>
      </pc:sldChg>
      <pc:sldChg chg="modSp add mod">
        <pc:chgData name="KADEK MASAKAZU" userId="727cddf6-09c7-4205-8bb3-a24c094237f4" providerId="ADAL" clId="{0B9CE22B-EA3E-4A36-ACEC-0FD63652FF45}" dt="2022-04-01T04:16:45.912" v="237"/>
        <pc:sldMkLst>
          <pc:docMk/>
          <pc:sldMk cId="2113146722" sldId="298"/>
        </pc:sldMkLst>
        <pc:spChg chg="mod">
          <ac:chgData name="KADEK MASAKAZU" userId="727cddf6-09c7-4205-8bb3-a24c094237f4" providerId="ADAL" clId="{0B9CE22B-EA3E-4A36-ACEC-0FD63652FF45}" dt="2022-04-01T04:15:38.592" v="236" actId="20577"/>
          <ac:spMkLst>
            <pc:docMk/>
            <pc:sldMk cId="2113146722" sldId="298"/>
            <ac:spMk id="2" creationId="{11D5124B-DCF3-4F9F-A9C2-F9FEB1A71344}"/>
          </ac:spMkLst>
        </pc:spChg>
        <pc:spChg chg="mod">
          <ac:chgData name="KADEK MASAKAZU" userId="727cddf6-09c7-4205-8bb3-a24c094237f4" providerId="ADAL" clId="{0B9CE22B-EA3E-4A36-ACEC-0FD63652FF45}" dt="2022-04-01T04:16:45.912" v="237"/>
          <ac:spMkLst>
            <pc:docMk/>
            <pc:sldMk cId="2113146722" sldId="298"/>
            <ac:spMk id="3" creationId="{CB9BBC6A-8157-4223-A310-786905E952BA}"/>
          </ac:spMkLst>
        </pc:spChg>
      </pc:sldChg>
      <pc:sldChg chg="addSp modSp add mod">
        <pc:chgData name="KADEK MASAKAZU" userId="727cddf6-09c7-4205-8bb3-a24c094237f4" providerId="ADAL" clId="{0B9CE22B-EA3E-4A36-ACEC-0FD63652FF45}" dt="2022-04-01T04:22:38.536" v="415" actId="20577"/>
        <pc:sldMkLst>
          <pc:docMk/>
          <pc:sldMk cId="913250930" sldId="299"/>
        </pc:sldMkLst>
        <pc:spChg chg="mod">
          <ac:chgData name="KADEK MASAKAZU" userId="727cddf6-09c7-4205-8bb3-a24c094237f4" providerId="ADAL" clId="{0B9CE22B-EA3E-4A36-ACEC-0FD63652FF45}" dt="2022-04-01T04:17:45.938" v="242" actId="1076"/>
          <ac:spMkLst>
            <pc:docMk/>
            <pc:sldMk cId="913250930" sldId="299"/>
            <ac:spMk id="2" creationId="{11D5124B-DCF3-4F9F-A9C2-F9FEB1A71344}"/>
          </ac:spMkLst>
        </pc:spChg>
        <pc:spChg chg="mod">
          <ac:chgData name="KADEK MASAKAZU" userId="727cddf6-09c7-4205-8bb3-a24c094237f4" providerId="ADAL" clId="{0B9CE22B-EA3E-4A36-ACEC-0FD63652FF45}" dt="2022-04-01T04:20:48.401" v="319" actId="27636"/>
          <ac:spMkLst>
            <pc:docMk/>
            <pc:sldMk cId="913250930" sldId="299"/>
            <ac:spMk id="3" creationId="{CB9BBC6A-8157-4223-A310-786905E952BA}"/>
          </ac:spMkLst>
        </pc:spChg>
        <pc:spChg chg="add mod">
          <ac:chgData name="KADEK MASAKAZU" userId="727cddf6-09c7-4205-8bb3-a24c094237f4" providerId="ADAL" clId="{0B9CE22B-EA3E-4A36-ACEC-0FD63652FF45}" dt="2022-04-01T04:22:38.536" v="415" actId="20577"/>
          <ac:spMkLst>
            <pc:docMk/>
            <pc:sldMk cId="913250930" sldId="299"/>
            <ac:spMk id="4" creationId="{43D65B4B-BD14-41FD-AD63-24203FD74351}"/>
          </ac:spMkLst>
        </pc:spChg>
      </pc:sldChg>
      <pc:sldChg chg="delSp modSp add mod">
        <pc:chgData name="KADEK MASAKAZU" userId="727cddf6-09c7-4205-8bb3-a24c094237f4" providerId="ADAL" clId="{0B9CE22B-EA3E-4A36-ACEC-0FD63652FF45}" dt="2022-04-01T04:26:42.764" v="426" actId="114"/>
        <pc:sldMkLst>
          <pc:docMk/>
          <pc:sldMk cId="1806282813" sldId="300"/>
        </pc:sldMkLst>
        <pc:spChg chg="mod">
          <ac:chgData name="KADEK MASAKAZU" userId="727cddf6-09c7-4205-8bb3-a24c094237f4" providerId="ADAL" clId="{0B9CE22B-EA3E-4A36-ACEC-0FD63652FF45}" dt="2022-04-01T04:23:38.183" v="418" actId="27636"/>
          <ac:spMkLst>
            <pc:docMk/>
            <pc:sldMk cId="1806282813" sldId="300"/>
            <ac:spMk id="2" creationId="{11D5124B-DCF3-4F9F-A9C2-F9FEB1A71344}"/>
          </ac:spMkLst>
        </pc:spChg>
        <pc:spChg chg="mod">
          <ac:chgData name="KADEK MASAKAZU" userId="727cddf6-09c7-4205-8bb3-a24c094237f4" providerId="ADAL" clId="{0B9CE22B-EA3E-4A36-ACEC-0FD63652FF45}" dt="2022-04-01T04:26:42.764" v="426" actId="114"/>
          <ac:spMkLst>
            <pc:docMk/>
            <pc:sldMk cId="1806282813" sldId="300"/>
            <ac:spMk id="3" creationId="{CB9BBC6A-8157-4223-A310-786905E952BA}"/>
          </ac:spMkLst>
        </pc:spChg>
        <pc:spChg chg="del">
          <ac:chgData name="KADEK MASAKAZU" userId="727cddf6-09c7-4205-8bb3-a24c094237f4" providerId="ADAL" clId="{0B9CE22B-EA3E-4A36-ACEC-0FD63652FF45}" dt="2022-04-01T04:23:42.470" v="419" actId="478"/>
          <ac:spMkLst>
            <pc:docMk/>
            <pc:sldMk cId="1806282813" sldId="300"/>
            <ac:spMk id="4" creationId="{43D65B4B-BD14-41FD-AD63-24203FD74351}"/>
          </ac:spMkLst>
        </pc:spChg>
      </pc:sldChg>
      <pc:sldChg chg="addSp delSp modSp add mod">
        <pc:chgData name="KADEK MASAKAZU" userId="727cddf6-09c7-4205-8bb3-a24c094237f4" providerId="ADAL" clId="{0B9CE22B-EA3E-4A36-ACEC-0FD63652FF45}" dt="2022-04-01T04:32:21.298" v="618" actId="1076"/>
        <pc:sldMkLst>
          <pc:docMk/>
          <pc:sldMk cId="4030491900" sldId="301"/>
        </pc:sldMkLst>
        <pc:spChg chg="mod">
          <ac:chgData name="KADEK MASAKAZU" userId="727cddf6-09c7-4205-8bb3-a24c094237f4" providerId="ADAL" clId="{0B9CE22B-EA3E-4A36-ACEC-0FD63652FF45}" dt="2022-04-01T04:32:21.298" v="618" actId="1076"/>
          <ac:spMkLst>
            <pc:docMk/>
            <pc:sldMk cId="4030491900" sldId="301"/>
            <ac:spMk id="2" creationId="{11D5124B-DCF3-4F9F-A9C2-F9FEB1A71344}"/>
          </ac:spMkLst>
        </pc:spChg>
        <pc:spChg chg="del mod">
          <ac:chgData name="KADEK MASAKAZU" userId="727cddf6-09c7-4205-8bb3-a24c094237f4" providerId="ADAL" clId="{0B9CE22B-EA3E-4A36-ACEC-0FD63652FF45}" dt="2022-04-01T04:27:34.906" v="447" actId="3680"/>
          <ac:spMkLst>
            <pc:docMk/>
            <pc:sldMk cId="4030491900" sldId="301"/>
            <ac:spMk id="3" creationId="{CB9BBC6A-8157-4223-A310-786905E952BA}"/>
          </ac:spMkLst>
        </pc:spChg>
        <pc:graphicFrameChg chg="add mod ord modGraphic">
          <ac:chgData name="KADEK MASAKAZU" userId="727cddf6-09c7-4205-8bb3-a24c094237f4" providerId="ADAL" clId="{0B9CE22B-EA3E-4A36-ACEC-0FD63652FF45}" dt="2022-04-01T04:32:05.028" v="617"/>
          <ac:graphicFrameMkLst>
            <pc:docMk/>
            <pc:sldMk cId="4030491900" sldId="301"/>
            <ac:graphicFrameMk id="4" creationId="{5B817300-B0BE-49F9-9D14-230BD9BEAC41}"/>
          </ac:graphicFrameMkLst>
        </pc:graphicFrameChg>
        <pc:cxnChg chg="add mod">
          <ac:chgData name="KADEK MASAKAZU" userId="727cddf6-09c7-4205-8bb3-a24c094237f4" providerId="ADAL" clId="{0B9CE22B-EA3E-4A36-ACEC-0FD63652FF45}" dt="2022-04-01T04:28:47.432" v="502" actId="1582"/>
          <ac:cxnSpMkLst>
            <pc:docMk/>
            <pc:sldMk cId="4030491900" sldId="301"/>
            <ac:cxnSpMk id="6" creationId="{31822074-D944-47C2-BEAB-7CFFA87990F1}"/>
          </ac:cxnSpMkLst>
        </pc:cxnChg>
      </pc:sldChg>
      <pc:sldChg chg="modSp add mod">
        <pc:chgData name="KADEK MASAKAZU" userId="727cddf6-09c7-4205-8bb3-a24c094237f4" providerId="ADAL" clId="{0B9CE22B-EA3E-4A36-ACEC-0FD63652FF45}" dt="2022-04-01T04:43:42.468" v="707" actId="20577"/>
        <pc:sldMkLst>
          <pc:docMk/>
          <pc:sldMk cId="2513054638" sldId="302"/>
        </pc:sldMkLst>
        <pc:spChg chg="mod">
          <ac:chgData name="KADEK MASAKAZU" userId="727cddf6-09c7-4205-8bb3-a24c094237f4" providerId="ADAL" clId="{0B9CE22B-EA3E-4A36-ACEC-0FD63652FF45}" dt="2022-04-01T04:43:42.468" v="707" actId="20577"/>
          <ac:spMkLst>
            <pc:docMk/>
            <pc:sldMk cId="2513054638" sldId="302"/>
            <ac:spMk id="3" creationId="{D6FF5DE1-25F9-49AE-BEC6-F47E09EC235C}"/>
          </ac:spMkLst>
        </pc:spChg>
      </pc:sldChg>
      <pc:sldChg chg="addSp delSp modSp add mod">
        <pc:chgData name="KADEK MASAKAZU" userId="727cddf6-09c7-4205-8bb3-a24c094237f4" providerId="ADAL" clId="{0B9CE22B-EA3E-4A36-ACEC-0FD63652FF45}" dt="2022-04-01T06:18:38.313" v="837" actId="20577"/>
        <pc:sldMkLst>
          <pc:docMk/>
          <pc:sldMk cId="2294542340" sldId="303"/>
        </pc:sldMkLst>
        <pc:spChg chg="mod">
          <ac:chgData name="KADEK MASAKAZU" userId="727cddf6-09c7-4205-8bb3-a24c094237f4" providerId="ADAL" clId="{0B9CE22B-EA3E-4A36-ACEC-0FD63652FF45}" dt="2022-04-01T04:44:34.280" v="719" actId="114"/>
          <ac:spMkLst>
            <pc:docMk/>
            <pc:sldMk cId="2294542340" sldId="303"/>
            <ac:spMk id="2" creationId="{DE08FE63-2C6D-4C75-8B84-AD11A9935B01}"/>
          </ac:spMkLst>
        </pc:spChg>
        <pc:spChg chg="mod">
          <ac:chgData name="KADEK MASAKAZU" userId="727cddf6-09c7-4205-8bb3-a24c094237f4" providerId="ADAL" clId="{0B9CE22B-EA3E-4A36-ACEC-0FD63652FF45}" dt="2022-04-01T06:16:14.818" v="724" actId="20577"/>
          <ac:spMkLst>
            <pc:docMk/>
            <pc:sldMk cId="2294542340" sldId="303"/>
            <ac:spMk id="3" creationId="{D6FF5DE1-25F9-49AE-BEC6-F47E09EC235C}"/>
          </ac:spMkLst>
        </pc:spChg>
        <pc:spChg chg="add del">
          <ac:chgData name="KADEK MASAKAZU" userId="727cddf6-09c7-4205-8bb3-a24c094237f4" providerId="ADAL" clId="{0B9CE22B-EA3E-4A36-ACEC-0FD63652FF45}" dt="2022-04-01T06:16:04.752" v="721" actId="478"/>
          <ac:spMkLst>
            <pc:docMk/>
            <pc:sldMk cId="2294542340" sldId="303"/>
            <ac:spMk id="4" creationId="{38554266-9348-46E5-BA29-733110A72951}"/>
          </ac:spMkLst>
        </pc:spChg>
        <pc:graphicFrameChg chg="add mod modGraphic">
          <ac:chgData name="KADEK MASAKAZU" userId="727cddf6-09c7-4205-8bb3-a24c094237f4" providerId="ADAL" clId="{0B9CE22B-EA3E-4A36-ACEC-0FD63652FF45}" dt="2022-04-01T06:17:53.449" v="766" actId="1076"/>
          <ac:graphicFrameMkLst>
            <pc:docMk/>
            <pc:sldMk cId="2294542340" sldId="303"/>
            <ac:graphicFrameMk id="5" creationId="{9956C4FF-FBA3-4BAE-A908-8F75BA613FFB}"/>
          </ac:graphicFrameMkLst>
        </pc:graphicFrameChg>
        <pc:graphicFrameChg chg="add mod modGraphic">
          <ac:chgData name="KADEK MASAKAZU" userId="727cddf6-09c7-4205-8bb3-a24c094237f4" providerId="ADAL" clId="{0B9CE22B-EA3E-4A36-ACEC-0FD63652FF45}" dt="2022-04-01T06:18:18.084" v="818" actId="20577"/>
          <ac:graphicFrameMkLst>
            <pc:docMk/>
            <pc:sldMk cId="2294542340" sldId="303"/>
            <ac:graphicFrameMk id="6" creationId="{912E0C5F-AD93-4681-9883-6C3F6F898767}"/>
          </ac:graphicFrameMkLst>
        </pc:graphicFrameChg>
        <pc:graphicFrameChg chg="add mod modGraphic">
          <ac:chgData name="KADEK MASAKAZU" userId="727cddf6-09c7-4205-8bb3-a24c094237f4" providerId="ADAL" clId="{0B9CE22B-EA3E-4A36-ACEC-0FD63652FF45}" dt="2022-04-01T06:18:38.313" v="837" actId="20577"/>
          <ac:graphicFrameMkLst>
            <pc:docMk/>
            <pc:sldMk cId="2294542340" sldId="303"/>
            <ac:graphicFrameMk id="7" creationId="{3330B043-EF43-4B7E-8947-613657C10C0E}"/>
          </ac:graphicFrameMkLst>
        </pc:graphicFrameChg>
      </pc:sldChg>
      <pc:sldChg chg="delSp modSp mod">
        <pc:chgData name="KADEK MASAKAZU" userId="727cddf6-09c7-4205-8bb3-a24c094237f4" providerId="ADAL" clId="{0B9CE22B-EA3E-4A36-ACEC-0FD63652FF45}" dt="2022-04-04T02:24:39.574" v="913" actId="114"/>
        <pc:sldMkLst>
          <pc:docMk/>
          <pc:sldMk cId="3429137066" sldId="306"/>
        </pc:sldMkLst>
        <pc:spChg chg="del mod">
          <ac:chgData name="KADEK MASAKAZU" userId="727cddf6-09c7-4205-8bb3-a24c094237f4" providerId="ADAL" clId="{0B9CE22B-EA3E-4A36-ACEC-0FD63652FF45}" dt="2022-04-04T01:00:13.425" v="840" actId="478"/>
          <ac:spMkLst>
            <pc:docMk/>
            <pc:sldMk cId="3429137066" sldId="306"/>
            <ac:spMk id="8" creationId="{87F30AED-30F6-481F-BCDB-ABC35DB9E09F}"/>
          </ac:spMkLst>
        </pc:spChg>
        <pc:graphicFrameChg chg="mod modGraphic">
          <ac:chgData name="KADEK MASAKAZU" userId="727cddf6-09c7-4205-8bb3-a24c094237f4" providerId="ADAL" clId="{0B9CE22B-EA3E-4A36-ACEC-0FD63652FF45}" dt="2022-04-04T02:24:39.574" v="913" actId="114"/>
          <ac:graphicFrameMkLst>
            <pc:docMk/>
            <pc:sldMk cId="3429137066" sldId="306"/>
            <ac:graphicFrameMk id="6" creationId="{105640E4-19FA-489E-AF33-D9425C8C436E}"/>
          </ac:graphicFrameMkLst>
        </pc:graphicFrameChg>
      </pc:sldChg>
      <pc:sldChg chg="modSp add mod">
        <pc:chgData name="KADEK MASAKAZU" userId="727cddf6-09c7-4205-8bb3-a24c094237f4" providerId="ADAL" clId="{0B9CE22B-EA3E-4A36-ACEC-0FD63652FF45}" dt="2022-04-04T02:31:44.964" v="914" actId="114"/>
        <pc:sldMkLst>
          <pc:docMk/>
          <pc:sldMk cId="243278998" sldId="307"/>
        </pc:sldMkLst>
        <pc:graphicFrameChg chg="mod modGraphic">
          <ac:chgData name="KADEK MASAKAZU" userId="727cddf6-09c7-4205-8bb3-a24c094237f4" providerId="ADAL" clId="{0B9CE22B-EA3E-4A36-ACEC-0FD63652FF45}" dt="2022-04-04T02:31:44.964" v="914" actId="114"/>
          <ac:graphicFrameMkLst>
            <pc:docMk/>
            <pc:sldMk cId="243278998" sldId="307"/>
            <ac:graphicFrameMk id="6" creationId="{105640E4-19FA-489E-AF33-D9425C8C436E}"/>
          </ac:graphicFrameMkLst>
        </pc:graphicFrameChg>
      </pc:sldChg>
      <pc:sldChg chg="modSp add mod ord">
        <pc:chgData name="KADEK MASAKAZU" userId="727cddf6-09c7-4205-8bb3-a24c094237f4" providerId="ADAL" clId="{0B9CE22B-EA3E-4A36-ACEC-0FD63652FF45}" dt="2022-04-04T02:34:02.604" v="949" actId="114"/>
        <pc:sldMkLst>
          <pc:docMk/>
          <pc:sldMk cId="2607765119" sldId="308"/>
        </pc:sldMkLst>
        <pc:spChg chg="mod">
          <ac:chgData name="KADEK MASAKAZU" userId="727cddf6-09c7-4205-8bb3-a24c094237f4" providerId="ADAL" clId="{0B9CE22B-EA3E-4A36-ACEC-0FD63652FF45}" dt="2022-04-04T02:32:34.656" v="945" actId="20577"/>
          <ac:spMkLst>
            <pc:docMk/>
            <pc:sldMk cId="2607765119" sldId="308"/>
            <ac:spMk id="2" creationId="{DE08FE63-2C6D-4C75-8B84-AD11A9935B01}"/>
          </ac:spMkLst>
        </pc:spChg>
        <pc:spChg chg="mod">
          <ac:chgData name="KADEK MASAKAZU" userId="727cddf6-09c7-4205-8bb3-a24c094237f4" providerId="ADAL" clId="{0B9CE22B-EA3E-4A36-ACEC-0FD63652FF45}" dt="2022-04-04T02:34:02.604" v="949" actId="114"/>
          <ac:spMkLst>
            <pc:docMk/>
            <pc:sldMk cId="2607765119" sldId="308"/>
            <ac:spMk id="3" creationId="{D6FF5DE1-25F9-49AE-BEC6-F47E09EC235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75A6-BD89-4504-890D-652AE1D4DC58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B0AD-6DDA-4A59-9E01-6F43B63A4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36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75A6-BD89-4504-890D-652AE1D4DC58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B0AD-6DDA-4A59-9E01-6F43B63A4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38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75A6-BD89-4504-890D-652AE1D4DC58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B0AD-6DDA-4A59-9E01-6F43B63A4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52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75A6-BD89-4504-890D-652AE1D4DC58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B0AD-6DDA-4A59-9E01-6F43B63A4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2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75A6-BD89-4504-890D-652AE1D4DC58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B0AD-6DDA-4A59-9E01-6F43B63A4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5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75A6-BD89-4504-890D-652AE1D4DC58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B0AD-6DDA-4A59-9E01-6F43B63A4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75A6-BD89-4504-890D-652AE1D4DC58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B0AD-6DDA-4A59-9E01-6F43B63A4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77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75A6-BD89-4504-890D-652AE1D4DC58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B0AD-6DDA-4A59-9E01-6F43B63A4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75A6-BD89-4504-890D-652AE1D4DC58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B0AD-6DDA-4A59-9E01-6F43B63A4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2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75A6-BD89-4504-890D-652AE1D4DC58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B0AD-6DDA-4A59-9E01-6F43B63A4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8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75A6-BD89-4504-890D-652AE1D4DC58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B0AD-6DDA-4A59-9E01-6F43B63A4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3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75A6-BD89-4504-890D-652AE1D4DC58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B0AD-6DDA-4A59-9E01-6F43B63A4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1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F75A6-BD89-4504-890D-652AE1D4DC58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9B0AD-6DDA-4A59-9E01-6F43B63A4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70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98466" y="2321170"/>
            <a:ext cx="4589584" cy="835269"/>
          </a:xfrm>
        </p:spPr>
        <p:txBody>
          <a:bodyPr>
            <a:normAutofit/>
          </a:bodyPr>
          <a:lstStyle/>
          <a:p>
            <a:pPr algn="r"/>
            <a:r>
              <a:rPr lang="en-US" sz="4000" b="1" i="1" u="sng" dirty="0">
                <a:solidFill>
                  <a:srgbClr val="2E377A"/>
                </a:solidFill>
                <a:latin typeface="+mn-lt"/>
              </a:rPr>
              <a:t>E-Business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7957" y="3295413"/>
            <a:ext cx="6850093" cy="1241822"/>
          </a:xfrm>
        </p:spPr>
        <p:txBody>
          <a:bodyPr>
            <a:normAutofit/>
          </a:bodyPr>
          <a:lstStyle/>
          <a:p>
            <a:pPr algn="r"/>
            <a:r>
              <a:rPr lang="en-US" sz="2000" i="1" dirty="0" err="1">
                <a:cs typeface="Segoe UI Light" panose="020B0502040204020203" pitchFamily="34" charset="0"/>
              </a:rPr>
              <a:t>Materi</a:t>
            </a:r>
            <a:r>
              <a:rPr lang="en-US" sz="2000" i="1" dirty="0">
                <a:cs typeface="Segoe UI Light" panose="020B0502040204020203" pitchFamily="34" charset="0"/>
              </a:rPr>
              <a:t> </a:t>
            </a:r>
            <a:r>
              <a:rPr lang="en-US" sz="2000" i="1" dirty="0" err="1">
                <a:cs typeface="Segoe UI Light" panose="020B0502040204020203" pitchFamily="34" charset="0"/>
              </a:rPr>
              <a:t>Pertemuan</a:t>
            </a:r>
            <a:r>
              <a:rPr lang="en-US" sz="2000" i="1" dirty="0">
                <a:cs typeface="Segoe UI Light" panose="020B0502040204020203" pitchFamily="34" charset="0"/>
              </a:rPr>
              <a:t> 5 </a:t>
            </a:r>
          </a:p>
          <a:p>
            <a:pPr algn="r"/>
            <a:r>
              <a:rPr lang="en-US" sz="3200" i="1" dirty="0">
                <a:cs typeface="Segoe UI Light" panose="020B0502040204020203" pitchFamily="34" charset="0"/>
              </a:rPr>
              <a:t>Strategi </a:t>
            </a:r>
            <a:r>
              <a:rPr lang="en-US" sz="3200" i="1" dirty="0" err="1">
                <a:cs typeface="Segoe UI Light" panose="020B0502040204020203" pitchFamily="34" charset="0"/>
              </a:rPr>
              <a:t>Dalam</a:t>
            </a:r>
            <a:r>
              <a:rPr lang="en-US" sz="3200" i="1" dirty="0">
                <a:cs typeface="Segoe UI Light" panose="020B0502040204020203" pitchFamily="34" charset="0"/>
              </a:rPr>
              <a:t> </a:t>
            </a:r>
            <a:r>
              <a:rPr lang="en-US" sz="3200" i="1" dirty="0" err="1">
                <a:cs typeface="Segoe UI Light" panose="020B0502040204020203" pitchFamily="34" charset="0"/>
              </a:rPr>
              <a:t>Implementasi</a:t>
            </a:r>
            <a:r>
              <a:rPr lang="en-US" sz="3200" i="1" dirty="0">
                <a:cs typeface="Segoe UI Light" panose="020B0502040204020203" pitchFamily="34" charset="0"/>
              </a:rPr>
              <a:t> e-Business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AF47F0-A734-46FB-823F-9575A978EDBE}"/>
              </a:ext>
            </a:extLst>
          </p:cNvPr>
          <p:cNvSpPr txBox="1"/>
          <p:nvPr/>
        </p:nvSpPr>
        <p:spPr>
          <a:xfrm>
            <a:off x="4189750" y="453723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cs typeface="Segoe UI Light" panose="020B0502040204020203" pitchFamily="34" charset="0"/>
              </a:rPr>
              <a:t>I </a:t>
            </a:r>
            <a:r>
              <a:rPr lang="en-US" sz="1800" dirty="0" err="1">
                <a:cs typeface="Segoe UI Light" panose="020B0502040204020203" pitchFamily="34" charset="0"/>
              </a:rPr>
              <a:t>Gusti</a:t>
            </a:r>
            <a:r>
              <a:rPr lang="en-US" sz="1800" dirty="0">
                <a:cs typeface="Segoe UI Light" panose="020B0502040204020203" pitchFamily="34" charset="0"/>
              </a:rPr>
              <a:t> Ayu Ari Ardini, </a:t>
            </a:r>
            <a:r>
              <a:rPr lang="en-US" sz="1800" dirty="0" err="1">
                <a:cs typeface="Segoe UI Light" panose="020B0502040204020203" pitchFamily="34" charset="0"/>
              </a:rPr>
              <a:t>S.Kom</a:t>
            </a:r>
            <a:r>
              <a:rPr lang="en-US" sz="1800" dirty="0">
                <a:cs typeface="Segoe UI Light" panose="020B0502040204020203" pitchFamily="34" charset="0"/>
              </a:rPr>
              <a:t>., </a:t>
            </a:r>
            <a:r>
              <a:rPr lang="en-US" sz="1800" dirty="0" err="1">
                <a:cs typeface="Segoe UI Light" panose="020B0502040204020203" pitchFamily="34" charset="0"/>
              </a:rPr>
              <a:t>M.Kom</a:t>
            </a:r>
            <a:endParaRPr lang="en-US" sz="1800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49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5124B-DCF3-4F9F-A9C2-F9FEB1A71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39" y="464232"/>
            <a:ext cx="6299689" cy="656071"/>
          </a:xfrm>
        </p:spPr>
        <p:txBody>
          <a:bodyPr>
            <a:normAutofit/>
          </a:bodyPr>
          <a:lstStyle/>
          <a:p>
            <a:pPr algn="ctr"/>
            <a:r>
              <a:rPr lang="en-ID" sz="2800" dirty="0" err="1">
                <a:latin typeface="+mn-lt"/>
              </a:rPr>
              <a:t>Menggali</a:t>
            </a:r>
            <a:r>
              <a:rPr lang="en-ID" sz="2800" dirty="0">
                <a:latin typeface="+mn-lt"/>
              </a:rPr>
              <a:t> Strategi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B817300-B0BE-49F9-9D14-230BD9BEAC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3059897"/>
              </p:ext>
            </p:extLst>
          </p:nvPr>
        </p:nvGraphicFramePr>
        <p:xfrm>
          <a:off x="1230922" y="1370012"/>
          <a:ext cx="7061982" cy="3112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3994">
                  <a:extLst>
                    <a:ext uri="{9D8B030D-6E8A-4147-A177-3AD203B41FA5}">
                      <a16:colId xmlns:a16="http://schemas.microsoft.com/office/drawing/2014/main" val="162106164"/>
                    </a:ext>
                  </a:extLst>
                </a:gridCol>
                <a:gridCol w="2353994">
                  <a:extLst>
                    <a:ext uri="{9D8B030D-6E8A-4147-A177-3AD203B41FA5}">
                      <a16:colId xmlns:a16="http://schemas.microsoft.com/office/drawing/2014/main" val="3356910913"/>
                    </a:ext>
                  </a:extLst>
                </a:gridCol>
                <a:gridCol w="2353994">
                  <a:extLst>
                    <a:ext uri="{9D8B030D-6E8A-4147-A177-3AD203B41FA5}">
                      <a16:colId xmlns:a16="http://schemas.microsoft.com/office/drawing/2014/main" val="3567718136"/>
                    </a:ext>
                  </a:extLst>
                </a:gridCol>
              </a:tblGrid>
              <a:tr h="1037436">
                <a:tc>
                  <a:txBody>
                    <a:bodyPr/>
                    <a:lstStyle/>
                    <a:p>
                      <a:pPr algn="r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Faktor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Internal</a:t>
                      </a:r>
                    </a:p>
                    <a:p>
                      <a:pPr algn="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Faktor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Eksternal</a:t>
                      </a:r>
                      <a:endParaRPr lang="en-ID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Kekuatan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Strength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) - S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Kelemahan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Weakness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) - W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9016866"/>
                  </a:ext>
                </a:extLst>
              </a:tr>
              <a:tr h="1037436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Peluang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Opportunities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) - O</a:t>
                      </a:r>
                      <a:endParaRPr lang="en-ID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Strategi SO yang memanfaatkan kekuatan untuk meraih peluang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D" dirty="0">
                          <a:solidFill>
                            <a:schemeClr val="tx1"/>
                          </a:solidFill>
                        </a:rPr>
                        <a:t>Strategi WO </a:t>
                      </a:r>
                      <a:r>
                        <a:rPr lang="en-ID" dirty="0" err="1">
                          <a:solidFill>
                            <a:schemeClr val="tx1"/>
                          </a:solidFill>
                        </a:rPr>
                        <a:t>digunakan</a:t>
                      </a:r>
                      <a:r>
                        <a:rPr lang="en-ID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dirty="0" err="1">
                          <a:solidFill>
                            <a:schemeClr val="tx1"/>
                          </a:solidFill>
                        </a:rPr>
                        <a:t>untuk</a:t>
                      </a:r>
                      <a:r>
                        <a:rPr lang="en-ID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dirty="0" err="1">
                          <a:solidFill>
                            <a:schemeClr val="tx1"/>
                          </a:solidFill>
                        </a:rPr>
                        <a:t>mengambil</a:t>
                      </a:r>
                      <a:r>
                        <a:rPr lang="en-ID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dirty="0" err="1">
                          <a:solidFill>
                            <a:schemeClr val="tx1"/>
                          </a:solidFill>
                        </a:rPr>
                        <a:t>kesempatan</a:t>
                      </a:r>
                      <a:r>
                        <a:rPr lang="en-ID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dirty="0" err="1">
                          <a:solidFill>
                            <a:schemeClr val="tx1"/>
                          </a:solidFill>
                        </a:rPr>
                        <a:t>guna</a:t>
                      </a:r>
                      <a:r>
                        <a:rPr lang="en-ID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dirty="0" err="1">
                          <a:solidFill>
                            <a:schemeClr val="tx1"/>
                          </a:solidFill>
                        </a:rPr>
                        <a:t>menutup</a:t>
                      </a:r>
                      <a:r>
                        <a:rPr lang="en-ID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dirty="0" err="1">
                          <a:solidFill>
                            <a:schemeClr val="tx1"/>
                          </a:solidFill>
                        </a:rPr>
                        <a:t>kelemahan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5563098"/>
                  </a:ext>
                </a:extLst>
              </a:tr>
              <a:tr h="1037436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Ancaman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Threats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) - T</a:t>
                      </a:r>
                      <a:endParaRPr lang="en-ID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D" dirty="0">
                          <a:solidFill>
                            <a:schemeClr val="tx1"/>
                          </a:solidFill>
                        </a:rPr>
                        <a:t>Strategi ST yang </a:t>
                      </a:r>
                      <a:r>
                        <a:rPr lang="en-ID" dirty="0" err="1">
                          <a:solidFill>
                            <a:schemeClr val="tx1"/>
                          </a:solidFill>
                        </a:rPr>
                        <a:t>menggunakan</a:t>
                      </a:r>
                      <a:r>
                        <a:rPr lang="en-ID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dirty="0" err="1">
                          <a:solidFill>
                            <a:schemeClr val="tx1"/>
                          </a:solidFill>
                        </a:rPr>
                        <a:t>kekuatan</a:t>
                      </a:r>
                      <a:r>
                        <a:rPr lang="en-ID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dirty="0" err="1">
                          <a:solidFill>
                            <a:schemeClr val="tx1"/>
                          </a:solidFill>
                        </a:rPr>
                        <a:t>untuk</a:t>
                      </a:r>
                      <a:r>
                        <a:rPr lang="en-ID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dirty="0" err="1">
                          <a:solidFill>
                            <a:schemeClr val="tx1"/>
                          </a:solidFill>
                        </a:rPr>
                        <a:t>menghindari</a:t>
                      </a:r>
                      <a:r>
                        <a:rPr lang="en-ID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dirty="0" err="1">
                          <a:solidFill>
                            <a:schemeClr val="tx1"/>
                          </a:solidFill>
                        </a:rPr>
                        <a:t>ancaman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D" dirty="0">
                          <a:solidFill>
                            <a:schemeClr val="tx1"/>
                          </a:solidFill>
                        </a:rPr>
                        <a:t>Strategi WT </a:t>
                      </a:r>
                      <a:r>
                        <a:rPr lang="en-ID" dirty="0" err="1">
                          <a:solidFill>
                            <a:schemeClr val="tx1"/>
                          </a:solidFill>
                        </a:rPr>
                        <a:t>digunakan</a:t>
                      </a:r>
                      <a:r>
                        <a:rPr lang="en-ID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dirty="0" err="1">
                          <a:solidFill>
                            <a:schemeClr val="tx1"/>
                          </a:solidFill>
                        </a:rPr>
                        <a:t>untuk</a:t>
                      </a:r>
                      <a:r>
                        <a:rPr lang="en-ID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dirty="0" err="1">
                          <a:solidFill>
                            <a:schemeClr val="tx1"/>
                          </a:solidFill>
                        </a:rPr>
                        <a:t>memperkecil</a:t>
                      </a:r>
                      <a:r>
                        <a:rPr lang="en-ID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dirty="0" err="1">
                          <a:solidFill>
                            <a:schemeClr val="tx1"/>
                          </a:solidFill>
                        </a:rPr>
                        <a:t>kelemahan</a:t>
                      </a:r>
                      <a:r>
                        <a:rPr lang="en-ID" dirty="0">
                          <a:solidFill>
                            <a:schemeClr val="tx1"/>
                          </a:solidFill>
                        </a:rPr>
                        <a:t> dan </a:t>
                      </a:r>
                      <a:r>
                        <a:rPr lang="en-ID" dirty="0" err="1">
                          <a:solidFill>
                            <a:schemeClr val="tx1"/>
                          </a:solidFill>
                        </a:rPr>
                        <a:t>menghindari</a:t>
                      </a:r>
                      <a:r>
                        <a:rPr lang="en-ID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dirty="0" err="1">
                          <a:solidFill>
                            <a:schemeClr val="tx1"/>
                          </a:solidFill>
                        </a:rPr>
                        <a:t>ancaman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5898426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1822074-D944-47C2-BEAB-7CFFA87990F1}"/>
              </a:ext>
            </a:extLst>
          </p:cNvPr>
          <p:cNvCxnSpPr>
            <a:cxnSpLocks/>
          </p:cNvCxnSpPr>
          <p:nvPr/>
        </p:nvCxnSpPr>
        <p:spPr>
          <a:xfrm>
            <a:off x="1230922" y="1370012"/>
            <a:ext cx="2349306" cy="10355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49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8FE63-2C6D-4C75-8B84-AD11A993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4148"/>
            <a:ext cx="7886700" cy="613868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>
                <a:latin typeface="+mn-lt"/>
              </a:rPr>
              <a:t>Contoh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Analisis</a:t>
            </a:r>
            <a:r>
              <a:rPr lang="en-US" sz="2800" dirty="0">
                <a:latin typeface="+mn-lt"/>
              </a:rPr>
              <a:t> SWOT</a:t>
            </a:r>
            <a:endParaRPr lang="en-ID" sz="28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F5DE1-25F9-49AE-BEC6-F47E09EC2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8241030" cy="325201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D" sz="1800" b="1" i="1" dirty="0"/>
              <a:t>Strength</a:t>
            </a:r>
            <a:r>
              <a:rPr lang="en-ID" sz="1800" dirty="0"/>
              <a:t> </a:t>
            </a:r>
          </a:p>
          <a:p>
            <a:r>
              <a:rPr lang="en-ID" sz="1800" dirty="0"/>
              <a:t>Toko ABC sangat </a:t>
            </a:r>
            <a:r>
              <a:rPr lang="en-ID" sz="1800" dirty="0" err="1"/>
              <a:t>mudah</a:t>
            </a:r>
            <a:r>
              <a:rPr lang="en-ID" sz="1800" dirty="0"/>
              <a:t> </a:t>
            </a:r>
            <a:r>
              <a:rPr lang="en-ID" sz="1800" dirty="0" err="1"/>
              <a:t>diakses</a:t>
            </a:r>
            <a:r>
              <a:rPr lang="en-ID" sz="1800" dirty="0"/>
              <a:t> </a:t>
            </a:r>
            <a:r>
              <a:rPr lang="en-ID" sz="1800" dirty="0" err="1"/>
              <a:t>dalam</a:t>
            </a:r>
            <a:r>
              <a:rPr lang="en-ID" sz="1800" dirty="0"/>
              <a:t> </a:t>
            </a:r>
            <a:r>
              <a:rPr lang="en-ID" sz="1800" dirty="0" err="1"/>
              <a:t>hal</a:t>
            </a:r>
            <a:r>
              <a:rPr lang="en-ID" sz="1800" dirty="0"/>
              <a:t> </a:t>
            </a:r>
            <a:r>
              <a:rPr lang="en-ID" sz="1800" dirty="0" err="1"/>
              <a:t>mendaftar</a:t>
            </a:r>
            <a:r>
              <a:rPr lang="en-ID" sz="1800" dirty="0"/>
              <a:t>, </a:t>
            </a:r>
            <a:r>
              <a:rPr lang="en-ID" sz="1800" dirty="0" err="1"/>
              <a:t>menjual</a:t>
            </a:r>
            <a:r>
              <a:rPr lang="en-ID" sz="1800" dirty="0"/>
              <a:t> (</a:t>
            </a:r>
            <a:r>
              <a:rPr lang="en-ID" sz="1800" dirty="0" err="1"/>
              <a:t>memasang</a:t>
            </a:r>
            <a:r>
              <a:rPr lang="en-ID" sz="1800" dirty="0"/>
              <a:t> </a:t>
            </a:r>
            <a:r>
              <a:rPr lang="en-ID" sz="1800" dirty="0" err="1"/>
              <a:t>iklan</a:t>
            </a:r>
            <a:r>
              <a:rPr lang="en-ID" sz="1800" dirty="0"/>
              <a:t>) </a:t>
            </a:r>
            <a:r>
              <a:rPr lang="en-ID" sz="1800" dirty="0" err="1"/>
              <a:t>ataupun</a:t>
            </a:r>
            <a:r>
              <a:rPr lang="en-ID" sz="1800" dirty="0"/>
              <a:t> </a:t>
            </a:r>
            <a:r>
              <a:rPr lang="en-ID" sz="1800" dirty="0" err="1"/>
              <a:t>membeli</a:t>
            </a:r>
            <a:endParaRPr lang="en-ID" sz="1800" dirty="0"/>
          </a:p>
          <a:p>
            <a:r>
              <a:rPr lang="en-ID" sz="1800" dirty="0" err="1"/>
              <a:t>Mudah</a:t>
            </a:r>
            <a:r>
              <a:rPr lang="en-ID" sz="1800" dirty="0"/>
              <a:t> </a:t>
            </a:r>
            <a:r>
              <a:rPr lang="en-ID" sz="1800" dirty="0" err="1"/>
              <a:t>ditemukan</a:t>
            </a:r>
            <a:r>
              <a:rPr lang="en-ID" sz="1800" dirty="0"/>
              <a:t> di </a:t>
            </a:r>
            <a:r>
              <a:rPr lang="en-ID" sz="1800" i="1" dirty="0"/>
              <a:t>search engine</a:t>
            </a:r>
          </a:p>
          <a:p>
            <a:r>
              <a:rPr lang="en-ID" sz="1800" dirty="0" err="1"/>
              <a:t>Tampilan</a:t>
            </a:r>
            <a:r>
              <a:rPr lang="en-ID" sz="1800" dirty="0"/>
              <a:t> website yang </a:t>
            </a:r>
            <a:r>
              <a:rPr lang="en-ID" sz="1800" dirty="0" err="1"/>
              <a:t>mudah</a:t>
            </a:r>
            <a:r>
              <a:rPr lang="en-ID" sz="1800" dirty="0"/>
              <a:t> </a:t>
            </a:r>
            <a:r>
              <a:rPr lang="en-ID" sz="1800" dirty="0" err="1"/>
              <a:t>dipahami</a:t>
            </a:r>
            <a:r>
              <a:rPr lang="en-ID" sz="1800" dirty="0"/>
              <a:t> </a:t>
            </a:r>
            <a:r>
              <a:rPr lang="en-ID" sz="1800" dirty="0" err="1"/>
              <a:t>mulai</a:t>
            </a:r>
            <a:r>
              <a:rPr lang="en-ID" sz="1800" dirty="0"/>
              <a:t> </a:t>
            </a:r>
            <a:r>
              <a:rPr lang="en-ID" sz="1800" dirty="0" err="1"/>
              <a:t>dari</a:t>
            </a:r>
            <a:r>
              <a:rPr lang="en-ID" sz="1800" dirty="0"/>
              <a:t> </a:t>
            </a:r>
            <a:r>
              <a:rPr lang="en-ID" sz="1800" dirty="0" err="1"/>
              <a:t>kategori</a:t>
            </a:r>
            <a:r>
              <a:rPr lang="en-ID" sz="1800" dirty="0"/>
              <a:t> </a:t>
            </a:r>
            <a:r>
              <a:rPr lang="en-ID" sz="1800" dirty="0" err="1"/>
              <a:t>sampai</a:t>
            </a:r>
            <a:r>
              <a:rPr lang="en-ID" sz="1800" dirty="0"/>
              <a:t> </a:t>
            </a:r>
            <a:r>
              <a:rPr lang="en-ID" sz="1800" dirty="0" err="1"/>
              <a:t>keterangan</a:t>
            </a:r>
            <a:r>
              <a:rPr lang="en-ID" sz="1800" dirty="0"/>
              <a:t> detail </a:t>
            </a:r>
            <a:r>
              <a:rPr lang="en-ID" sz="1800" dirty="0" err="1"/>
              <a:t>lainnya</a:t>
            </a:r>
            <a:endParaRPr lang="en-ID" sz="1800" dirty="0"/>
          </a:p>
          <a:p>
            <a:r>
              <a:rPr lang="en-ID" sz="1800" dirty="0" err="1"/>
              <a:t>Tampilan</a:t>
            </a:r>
            <a:r>
              <a:rPr lang="en-ID" sz="1800" dirty="0"/>
              <a:t> </a:t>
            </a:r>
            <a:r>
              <a:rPr lang="en-ID" sz="1800" dirty="0" err="1"/>
              <a:t>antarmuka</a:t>
            </a:r>
            <a:r>
              <a:rPr lang="en-ID" sz="1800" dirty="0"/>
              <a:t> yang </a:t>
            </a:r>
            <a:r>
              <a:rPr lang="en-ID" sz="1800" dirty="0" err="1"/>
              <a:t>baik</a:t>
            </a:r>
            <a:r>
              <a:rPr lang="en-ID" sz="1800" dirty="0"/>
              <a:t> </a:t>
            </a:r>
            <a:r>
              <a:rPr lang="en-ID" sz="1800" dirty="0" err="1"/>
              <a:t>seperti</a:t>
            </a:r>
            <a:r>
              <a:rPr lang="en-ID" sz="1800" dirty="0"/>
              <a:t> </a:t>
            </a:r>
            <a:r>
              <a:rPr lang="en-ID" sz="1800" dirty="0" err="1"/>
              <a:t>pewarnaan</a:t>
            </a:r>
            <a:r>
              <a:rPr lang="en-ID" sz="1800" dirty="0"/>
              <a:t>, </a:t>
            </a:r>
            <a:r>
              <a:rPr lang="en-ID" sz="1800" i="1" dirty="0"/>
              <a:t>font</a:t>
            </a:r>
            <a:r>
              <a:rPr lang="en-ID" sz="1800" dirty="0"/>
              <a:t> dan tata </a:t>
            </a:r>
            <a:r>
              <a:rPr lang="en-ID" sz="1800" dirty="0" err="1"/>
              <a:t>letak</a:t>
            </a:r>
            <a:r>
              <a:rPr lang="en-ID" sz="1800" dirty="0"/>
              <a:t> yang </a:t>
            </a:r>
            <a:r>
              <a:rPr lang="en-ID" sz="1800" dirty="0" err="1"/>
              <a:t>mudah</a:t>
            </a:r>
            <a:r>
              <a:rPr lang="en-ID" sz="1800" dirty="0"/>
              <a:t> </a:t>
            </a:r>
            <a:r>
              <a:rPr lang="en-ID" sz="1800" dirty="0" err="1"/>
              <a:t>digunakan</a:t>
            </a:r>
            <a:r>
              <a:rPr lang="en-ID" sz="1800" dirty="0"/>
              <a:t> oleh </a:t>
            </a:r>
            <a:r>
              <a:rPr lang="en-ID" sz="1800" dirty="0" err="1"/>
              <a:t>pengguna</a:t>
            </a:r>
            <a:endParaRPr lang="en-ID" sz="1800" dirty="0"/>
          </a:p>
          <a:p>
            <a:r>
              <a:rPr lang="en-ID" sz="1800" dirty="0" err="1"/>
              <a:t>Sudah</a:t>
            </a:r>
            <a:r>
              <a:rPr lang="en-ID" sz="1800" dirty="0"/>
              <a:t> </a:t>
            </a:r>
            <a:r>
              <a:rPr lang="en-ID" sz="1800" dirty="0" err="1"/>
              <a:t>memiliki</a:t>
            </a:r>
            <a:r>
              <a:rPr lang="en-ID" sz="1800" dirty="0"/>
              <a:t> </a:t>
            </a:r>
            <a:r>
              <a:rPr lang="en-ID" sz="1800" dirty="0" err="1"/>
              <a:t>aplikasi</a:t>
            </a:r>
            <a:r>
              <a:rPr lang="en-ID" sz="1800" dirty="0"/>
              <a:t> </a:t>
            </a:r>
            <a:r>
              <a:rPr lang="en-ID" sz="1800" dirty="0" err="1"/>
              <a:t>berbasil</a:t>
            </a:r>
            <a:r>
              <a:rPr lang="en-ID" sz="1800" dirty="0"/>
              <a:t> </a:t>
            </a:r>
            <a:r>
              <a:rPr lang="en-ID" sz="1800" i="1" dirty="0"/>
              <a:t>mobile</a:t>
            </a:r>
          </a:p>
          <a:p>
            <a:pPr marL="0" indent="0">
              <a:buNone/>
            </a:pPr>
            <a:r>
              <a:rPr lang="en-ID" sz="1800" b="1" i="1" dirty="0"/>
              <a:t>Weakness</a:t>
            </a:r>
            <a:r>
              <a:rPr lang="en-ID" sz="1800" b="1" dirty="0"/>
              <a:t> </a:t>
            </a:r>
          </a:p>
          <a:p>
            <a:r>
              <a:rPr lang="en-ID" sz="1800" dirty="0"/>
              <a:t>Toko ABC </a:t>
            </a:r>
            <a:r>
              <a:rPr lang="en-ID" sz="1800" dirty="0" err="1"/>
              <a:t>saat</a:t>
            </a:r>
            <a:r>
              <a:rPr lang="en-ID" sz="1800" dirty="0"/>
              <a:t> </a:t>
            </a:r>
            <a:r>
              <a:rPr lang="en-ID" sz="1800" dirty="0" err="1"/>
              <a:t>ini</a:t>
            </a:r>
            <a:r>
              <a:rPr lang="en-ID" sz="1800" dirty="0"/>
              <a:t> </a:t>
            </a:r>
            <a:r>
              <a:rPr lang="en-ID" sz="1800" dirty="0" err="1"/>
              <a:t>masih</a:t>
            </a:r>
            <a:r>
              <a:rPr lang="en-ID" sz="1800" dirty="0"/>
              <a:t> </a:t>
            </a:r>
            <a:r>
              <a:rPr lang="en-ID" sz="1800" dirty="0" err="1"/>
              <a:t>menggunakan</a:t>
            </a:r>
            <a:r>
              <a:rPr lang="en-ID" sz="1800" dirty="0"/>
              <a:t> Bahasa Indonesia </a:t>
            </a:r>
            <a:r>
              <a:rPr lang="en-ID" sz="1800" dirty="0" err="1"/>
              <a:t>saja</a:t>
            </a:r>
            <a:r>
              <a:rPr lang="en-ID" sz="1800" dirty="0"/>
              <a:t> </a:t>
            </a:r>
            <a:r>
              <a:rPr lang="en-ID" sz="1800" dirty="0" err="1"/>
              <a:t>sehingga</a:t>
            </a:r>
            <a:r>
              <a:rPr lang="en-ID" sz="1800" dirty="0"/>
              <a:t> website </a:t>
            </a:r>
            <a:r>
              <a:rPr lang="en-ID" sz="1800" dirty="0" err="1"/>
              <a:t>ini</a:t>
            </a:r>
            <a:r>
              <a:rPr lang="en-ID" sz="1800" dirty="0"/>
              <a:t> </a:t>
            </a:r>
            <a:r>
              <a:rPr lang="en-ID" sz="1800" dirty="0" err="1"/>
              <a:t>belum</a:t>
            </a:r>
            <a:r>
              <a:rPr lang="en-ID" sz="1800" dirty="0"/>
              <a:t> </a:t>
            </a:r>
            <a:r>
              <a:rPr lang="en-ID" sz="1800" dirty="0" err="1"/>
              <a:t>mampu</a:t>
            </a:r>
            <a:r>
              <a:rPr lang="en-ID" sz="1800" dirty="0"/>
              <a:t> </a:t>
            </a:r>
            <a:r>
              <a:rPr lang="en-ID" sz="1800" i="1" dirty="0"/>
              <a:t>go </a:t>
            </a:r>
            <a:r>
              <a:rPr lang="en-ID" sz="1800" i="1" dirty="0" err="1"/>
              <a:t>internasional</a:t>
            </a:r>
            <a:endParaRPr lang="en-ID" sz="1800" i="1" dirty="0"/>
          </a:p>
          <a:p>
            <a:r>
              <a:rPr lang="en-ID" sz="1800" dirty="0"/>
              <a:t>Sangat </a:t>
            </a:r>
            <a:r>
              <a:rPr lang="en-ID" sz="1800" dirty="0" err="1"/>
              <a:t>rawan</a:t>
            </a:r>
            <a:r>
              <a:rPr lang="en-ID" sz="1800" dirty="0"/>
              <a:t> </a:t>
            </a:r>
            <a:r>
              <a:rPr lang="en-ID" sz="1800" dirty="0" err="1"/>
              <a:t>akan</a:t>
            </a:r>
            <a:r>
              <a:rPr lang="en-ID" sz="1800" dirty="0"/>
              <a:t> </a:t>
            </a:r>
            <a:r>
              <a:rPr lang="en-ID" sz="1800" dirty="0" err="1"/>
              <a:t>penipuan</a:t>
            </a:r>
            <a:r>
              <a:rPr lang="en-ID" sz="1800" dirty="0"/>
              <a:t> </a:t>
            </a:r>
            <a:r>
              <a:rPr lang="en-ID" sz="1800" dirty="0" err="1"/>
              <a:t>karena</a:t>
            </a:r>
            <a:r>
              <a:rPr lang="en-ID" sz="1800" dirty="0"/>
              <a:t> </a:t>
            </a:r>
            <a:r>
              <a:rPr lang="en-ID" sz="1800" dirty="0" err="1"/>
              <a:t>semua</a:t>
            </a:r>
            <a:r>
              <a:rPr lang="en-ID" sz="1800" dirty="0"/>
              <a:t> </a:t>
            </a:r>
            <a:r>
              <a:rPr lang="en-ID" sz="1800" dirty="0" err="1"/>
              <a:t>informasi</a:t>
            </a:r>
            <a:r>
              <a:rPr lang="en-ID" sz="1800" dirty="0"/>
              <a:t> </a:t>
            </a:r>
            <a:r>
              <a:rPr lang="en-ID" sz="1800" dirty="0" err="1"/>
              <a:t>dapat</a:t>
            </a:r>
            <a:r>
              <a:rPr lang="en-ID" sz="1800" dirty="0"/>
              <a:t> </a:t>
            </a:r>
            <a:r>
              <a:rPr lang="en-ID" sz="1800" dirty="0" err="1"/>
              <a:t>dipublikasi</a:t>
            </a:r>
            <a:r>
              <a:rPr lang="en-ID" sz="1800" dirty="0"/>
              <a:t> </a:t>
            </a:r>
            <a:r>
              <a:rPr lang="en-ID" sz="1800" dirty="0" err="1"/>
              <a:t>dengan</a:t>
            </a:r>
            <a:r>
              <a:rPr lang="en-ID" sz="1800" dirty="0"/>
              <a:t> sangat </a:t>
            </a:r>
            <a:r>
              <a:rPr lang="en-ID" sz="1800" dirty="0" err="1"/>
              <a:t>mudah</a:t>
            </a:r>
            <a:r>
              <a:rPr lang="en-ID" sz="1800" dirty="0"/>
              <a:t> dan gratis</a:t>
            </a:r>
          </a:p>
        </p:txBody>
      </p:sp>
    </p:spTree>
    <p:extLst>
      <p:ext uri="{BB962C8B-B14F-4D97-AF65-F5344CB8AC3E}">
        <p14:creationId xmlns:p14="http://schemas.microsoft.com/office/powerpoint/2010/main" val="323454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8FE63-2C6D-4C75-8B84-AD11A993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4148"/>
            <a:ext cx="7886700" cy="613868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>
                <a:latin typeface="+mn-lt"/>
              </a:rPr>
              <a:t>Contoh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Analisis</a:t>
            </a:r>
            <a:r>
              <a:rPr lang="en-US" sz="2800" dirty="0">
                <a:latin typeface="+mn-lt"/>
              </a:rPr>
              <a:t> SWOT</a:t>
            </a:r>
            <a:endParaRPr lang="en-ID" sz="28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F5DE1-25F9-49AE-BEC6-F47E09EC2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8241030" cy="32520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sz="1800" b="1" i="1" dirty="0"/>
              <a:t>Opportunities</a:t>
            </a:r>
            <a:r>
              <a:rPr lang="en-ID" sz="1800" dirty="0"/>
              <a:t> </a:t>
            </a:r>
          </a:p>
          <a:p>
            <a:r>
              <a:rPr lang="en-ID" sz="1800" dirty="0" err="1"/>
              <a:t>Jumlah</a:t>
            </a:r>
            <a:r>
              <a:rPr lang="en-ID" sz="1800" dirty="0"/>
              <a:t> </a:t>
            </a:r>
            <a:r>
              <a:rPr lang="en-ID" sz="1800" dirty="0" err="1"/>
              <a:t>penduduk</a:t>
            </a:r>
            <a:r>
              <a:rPr lang="en-ID" sz="1800" dirty="0"/>
              <a:t> Indonesia yang </a:t>
            </a:r>
            <a:r>
              <a:rPr lang="en-ID" sz="1800" dirty="0" err="1"/>
              <a:t>cukup</a:t>
            </a:r>
            <a:r>
              <a:rPr lang="en-ID" sz="1800" dirty="0"/>
              <a:t> </a:t>
            </a:r>
            <a:r>
              <a:rPr lang="en-ID" sz="1800" dirty="0" err="1"/>
              <a:t>banyak</a:t>
            </a:r>
            <a:endParaRPr lang="en-ID" sz="1800" dirty="0"/>
          </a:p>
          <a:p>
            <a:r>
              <a:rPr lang="en-ID" sz="1800" dirty="0" err="1"/>
              <a:t>Semakin</a:t>
            </a:r>
            <a:r>
              <a:rPr lang="en-ID" sz="1800" dirty="0"/>
              <a:t> </a:t>
            </a:r>
            <a:r>
              <a:rPr lang="en-ID" sz="1800" dirty="0" err="1"/>
              <a:t>mudah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mengakses</a:t>
            </a:r>
            <a:r>
              <a:rPr lang="en-ID" sz="1800" dirty="0"/>
              <a:t> </a:t>
            </a:r>
            <a:r>
              <a:rPr lang="en-ID" sz="1800" dirty="0" err="1"/>
              <a:t>informasi</a:t>
            </a:r>
            <a:r>
              <a:rPr lang="en-ID" sz="1800" dirty="0"/>
              <a:t> </a:t>
            </a:r>
            <a:r>
              <a:rPr lang="en-ID" sz="1800" dirty="0" err="1"/>
              <a:t>karena</a:t>
            </a:r>
            <a:r>
              <a:rPr lang="en-ID" sz="1800" dirty="0"/>
              <a:t> </a:t>
            </a:r>
            <a:r>
              <a:rPr lang="en-ID" sz="1800" dirty="0" err="1"/>
              <a:t>kanal</a:t>
            </a:r>
            <a:r>
              <a:rPr lang="en-ID" sz="1800" dirty="0"/>
              <a:t> </a:t>
            </a:r>
            <a:r>
              <a:rPr lang="en-ID" sz="1800" dirty="0" err="1"/>
              <a:t>koneksi</a:t>
            </a:r>
            <a:r>
              <a:rPr lang="en-ID" sz="1800" dirty="0"/>
              <a:t> </a:t>
            </a:r>
            <a:r>
              <a:rPr lang="en-ID" sz="1800" dirty="0" err="1"/>
              <a:t>sudah</a:t>
            </a:r>
            <a:r>
              <a:rPr lang="en-ID" sz="1800" dirty="0"/>
              <a:t> </a:t>
            </a:r>
            <a:r>
              <a:rPr lang="en-ID" sz="1800" dirty="0" err="1"/>
              <a:t>ada</a:t>
            </a:r>
            <a:r>
              <a:rPr lang="en-ID" sz="1800" dirty="0"/>
              <a:t> </a:t>
            </a:r>
            <a:r>
              <a:rPr lang="en-ID" sz="1800" dirty="0" err="1"/>
              <a:t>dimana</a:t>
            </a:r>
            <a:r>
              <a:rPr lang="en-ID" sz="1800" dirty="0"/>
              <a:t>-mana dan </a:t>
            </a:r>
            <a:r>
              <a:rPr lang="en-ID" sz="1800" dirty="0" err="1"/>
              <a:t>semakin</a:t>
            </a:r>
            <a:r>
              <a:rPr lang="en-ID" sz="1800" dirty="0"/>
              <a:t> </a:t>
            </a:r>
            <a:r>
              <a:rPr lang="en-ID" sz="1800" dirty="0" err="1"/>
              <a:t>murah</a:t>
            </a:r>
            <a:r>
              <a:rPr lang="en-ID" sz="1800" dirty="0"/>
              <a:t> </a:t>
            </a:r>
            <a:r>
              <a:rPr lang="en-ID" sz="1800" dirty="0" err="1"/>
              <a:t>seperti</a:t>
            </a:r>
            <a:r>
              <a:rPr lang="en-ID" sz="1800" dirty="0"/>
              <a:t> modem, </a:t>
            </a:r>
            <a:r>
              <a:rPr lang="en-ID" sz="1800" dirty="0" err="1"/>
              <a:t>wifi</a:t>
            </a:r>
            <a:r>
              <a:rPr lang="en-ID" sz="1800" dirty="0"/>
              <a:t> (</a:t>
            </a:r>
            <a:r>
              <a:rPr lang="en-ID" sz="1800" i="1" dirty="0"/>
              <a:t>hotspot</a:t>
            </a:r>
            <a:r>
              <a:rPr lang="en-ID" sz="1800" dirty="0"/>
              <a:t>) </a:t>
            </a:r>
            <a:r>
              <a:rPr lang="en-ID" sz="1800" dirty="0" err="1"/>
              <a:t>dsb</a:t>
            </a:r>
            <a:endParaRPr lang="en-ID" sz="1800" dirty="0"/>
          </a:p>
          <a:p>
            <a:r>
              <a:rPr lang="en-ID" sz="1800" dirty="0"/>
              <a:t>Sifat </a:t>
            </a:r>
            <a:r>
              <a:rPr lang="en-ID" sz="1800" dirty="0" err="1"/>
              <a:t>penduduk</a:t>
            </a:r>
            <a:r>
              <a:rPr lang="en-ID" sz="1800" dirty="0"/>
              <a:t> </a:t>
            </a:r>
            <a:r>
              <a:rPr lang="en-ID" sz="1800" dirty="0" err="1"/>
              <a:t>Indonesa</a:t>
            </a:r>
            <a:r>
              <a:rPr lang="en-ID" sz="1800" dirty="0"/>
              <a:t> yang </a:t>
            </a:r>
            <a:r>
              <a:rPr lang="en-ID" sz="1800" dirty="0" err="1"/>
              <a:t>umumnya</a:t>
            </a:r>
            <a:r>
              <a:rPr lang="en-ID" sz="1800" dirty="0"/>
              <a:t> </a:t>
            </a:r>
            <a:r>
              <a:rPr lang="en-ID" sz="1800" dirty="0" err="1"/>
              <a:t>masih</a:t>
            </a:r>
            <a:r>
              <a:rPr lang="en-ID" sz="1800" dirty="0"/>
              <a:t> </a:t>
            </a:r>
            <a:r>
              <a:rPr lang="en-ID" sz="1800" dirty="0" err="1"/>
              <a:t>konsumerismen</a:t>
            </a:r>
            <a:endParaRPr lang="en-ID" sz="1800" dirty="0"/>
          </a:p>
          <a:p>
            <a:pPr marL="0" indent="0">
              <a:buNone/>
            </a:pPr>
            <a:endParaRPr lang="en-ID" sz="1800" b="1" i="1" dirty="0"/>
          </a:p>
          <a:p>
            <a:pPr marL="0" indent="0">
              <a:buNone/>
            </a:pPr>
            <a:r>
              <a:rPr lang="en-ID" sz="1800" b="1" i="1" dirty="0"/>
              <a:t>Threats</a:t>
            </a:r>
            <a:r>
              <a:rPr lang="en-ID" sz="1800" b="1" dirty="0"/>
              <a:t> </a:t>
            </a:r>
          </a:p>
          <a:p>
            <a:r>
              <a:rPr lang="en-ID" sz="1800" dirty="0" err="1"/>
              <a:t>Penyediaan</a:t>
            </a:r>
            <a:r>
              <a:rPr lang="en-ID" sz="1800" dirty="0"/>
              <a:t> </a:t>
            </a:r>
            <a:r>
              <a:rPr lang="en-ID" sz="1800" dirty="0" err="1"/>
              <a:t>iklan</a:t>
            </a:r>
            <a:r>
              <a:rPr lang="en-ID" sz="1800" dirty="0"/>
              <a:t> gratis</a:t>
            </a:r>
          </a:p>
          <a:p>
            <a:r>
              <a:rPr lang="en-ID" sz="1800" i="1" dirty="0"/>
              <a:t>Hacker</a:t>
            </a:r>
          </a:p>
        </p:txBody>
      </p:sp>
    </p:spTree>
    <p:extLst>
      <p:ext uri="{BB962C8B-B14F-4D97-AF65-F5344CB8AC3E}">
        <p14:creationId xmlns:p14="http://schemas.microsoft.com/office/powerpoint/2010/main" val="251305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8FE63-2C6D-4C75-8B84-AD11A993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8117" y="436098"/>
            <a:ext cx="5589270" cy="65607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 err="1">
                <a:latin typeface="+mn-lt"/>
              </a:rPr>
              <a:t>Pembuatan</a:t>
            </a:r>
            <a:r>
              <a:rPr lang="en-US" sz="2800" dirty="0">
                <a:latin typeface="+mn-lt"/>
              </a:rPr>
              <a:t> Keputusan </a:t>
            </a:r>
            <a:r>
              <a:rPr lang="en-US" sz="2800" dirty="0" err="1">
                <a:latin typeface="+mn-lt"/>
              </a:rPr>
              <a:t>Konsumen</a:t>
            </a:r>
            <a:r>
              <a:rPr lang="en-US" sz="2800" dirty="0">
                <a:latin typeface="+mn-lt"/>
              </a:rPr>
              <a:t> </a:t>
            </a:r>
            <a:br>
              <a:rPr lang="en-US" sz="2800" dirty="0">
                <a:latin typeface="+mn-lt"/>
              </a:rPr>
            </a:br>
            <a:r>
              <a:rPr lang="en-US" sz="2800" i="1" dirty="0">
                <a:latin typeface="+mn-lt"/>
              </a:rPr>
              <a:t>e-Business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secara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Perorangan</a:t>
            </a:r>
            <a:endParaRPr lang="en-ID" sz="2800" dirty="0">
              <a:latin typeface="+mn-lt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B3EDDD37-9408-4F42-9266-80E5E9EB20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1224670"/>
              </p:ext>
            </p:extLst>
          </p:nvPr>
        </p:nvGraphicFramePr>
        <p:xfrm>
          <a:off x="3246086" y="3565202"/>
          <a:ext cx="323999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998">
                  <a:extLst>
                    <a:ext uri="{9D8B030D-6E8A-4147-A177-3AD203B41FA5}">
                      <a16:colId xmlns:a16="http://schemas.microsoft.com/office/drawing/2014/main" val="3318168468"/>
                    </a:ext>
                  </a:extLst>
                </a:gridCol>
                <a:gridCol w="1079998">
                  <a:extLst>
                    <a:ext uri="{9D8B030D-6E8A-4147-A177-3AD203B41FA5}">
                      <a16:colId xmlns:a16="http://schemas.microsoft.com/office/drawing/2014/main" val="1566484870"/>
                    </a:ext>
                  </a:extLst>
                </a:gridCol>
                <a:gridCol w="1079998">
                  <a:extLst>
                    <a:ext uri="{9D8B030D-6E8A-4147-A177-3AD203B41FA5}">
                      <a16:colId xmlns:a16="http://schemas.microsoft.com/office/drawing/2014/main" val="1505508250"/>
                    </a:ext>
                  </a:extLst>
                </a:gridCol>
              </a:tblGrid>
              <a:tr h="25642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Sistem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Kontrol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Pemasok</a:t>
                      </a:r>
                      <a:endParaRPr lang="en-ID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0859804"/>
                  </a:ext>
                </a:extLst>
              </a:tr>
              <a:tr h="304783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Pendukung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Logistik</a:t>
                      </a:r>
                      <a:endParaRPr lang="en-ID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Pendukung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Teknik</a:t>
                      </a:r>
                      <a:endParaRPr lang="en-ID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Layanan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Konsumen</a:t>
                      </a:r>
                      <a:endParaRPr lang="en-ID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4327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Pembayaran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Pengiriman</a:t>
                      </a:r>
                      <a:endParaRPr lang="en-ID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Design Web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Intelligent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Agent</a:t>
                      </a:r>
                      <a:endParaRPr lang="en-ID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FAQs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Email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Call center</a:t>
                      </a:r>
                      <a:endParaRPr lang="en-ID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2289779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956C4FF-FBA3-4BAE-A908-8F75BA613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452278"/>
              </p:ext>
            </p:extLst>
          </p:nvPr>
        </p:nvGraphicFramePr>
        <p:xfrm>
          <a:off x="2808398" y="1200150"/>
          <a:ext cx="176360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602">
                  <a:extLst>
                    <a:ext uri="{9D8B030D-6E8A-4147-A177-3AD203B41FA5}">
                      <a16:colId xmlns:a16="http://schemas.microsoft.com/office/drawing/2014/main" val="2170147438"/>
                    </a:ext>
                  </a:extLst>
                </a:gridCol>
              </a:tblGrid>
              <a:tr h="253902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Karakteristik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personal</a:t>
                      </a:r>
                      <a:endParaRPr lang="en-ID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888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1200" dirty="0" err="1">
                          <a:solidFill>
                            <a:schemeClr val="tx1"/>
                          </a:solidFill>
                        </a:rPr>
                        <a:t>Usia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</a:rPr>
                        <a:t>, Gender,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</a:rPr>
                        <a:t>Etnik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</a:rPr>
                        <a:t>, Pendidikan,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</a:rPr>
                        <a:t>pola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</a:rPr>
                        <a:t>hidup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</a:rPr>
                        <a:t>psikologi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</a:rPr>
                        <a:t>pengetahuan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</a:rPr>
                        <a:t>nilai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</a:rPr>
                        <a:t>kepribadian</a:t>
                      </a:r>
                      <a:endParaRPr lang="en-ID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0917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12E0C5F-AD93-4681-9883-6C3F6F8987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331155"/>
              </p:ext>
            </p:extLst>
          </p:nvPr>
        </p:nvGraphicFramePr>
        <p:xfrm>
          <a:off x="5234105" y="1155563"/>
          <a:ext cx="155682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6825">
                  <a:extLst>
                    <a:ext uri="{9D8B030D-6E8A-4147-A177-3AD203B41FA5}">
                      <a16:colId xmlns:a16="http://schemas.microsoft.com/office/drawing/2014/main" val="2170147438"/>
                    </a:ext>
                  </a:extLst>
                </a:gridCol>
              </a:tblGrid>
              <a:tr h="253902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Karakteristik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lingkungan</a:t>
                      </a:r>
                      <a:endParaRPr lang="en-ID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888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1200" dirty="0">
                          <a:solidFill>
                            <a:schemeClr val="tx1"/>
                          </a:solidFill>
                        </a:rPr>
                        <a:t>Sosial</a:t>
                      </a:r>
                    </a:p>
                    <a:p>
                      <a:r>
                        <a:rPr lang="en-ID" sz="1200" dirty="0" err="1">
                          <a:solidFill>
                            <a:schemeClr val="tx1"/>
                          </a:solidFill>
                        </a:rPr>
                        <a:t>Komunitas</a:t>
                      </a:r>
                      <a:endParaRPr lang="en-ID" sz="12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ID" sz="1200" dirty="0" err="1">
                          <a:solidFill>
                            <a:schemeClr val="tx1"/>
                          </a:solidFill>
                        </a:rPr>
                        <a:t>Keluarga</a:t>
                      </a:r>
                      <a:endParaRPr lang="en-ID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09170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330B043-EF43-4B7E-8947-613657C10C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470834"/>
              </p:ext>
            </p:extLst>
          </p:nvPr>
        </p:nvGraphicFramePr>
        <p:xfrm>
          <a:off x="6893183" y="2237470"/>
          <a:ext cx="155682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6825">
                  <a:extLst>
                    <a:ext uri="{9D8B030D-6E8A-4147-A177-3AD203B41FA5}">
                      <a16:colId xmlns:a16="http://schemas.microsoft.com/office/drawing/2014/main" val="2170147438"/>
                    </a:ext>
                  </a:extLst>
                </a:gridCol>
              </a:tblGrid>
              <a:tr h="24359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Keputusan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membeli</a:t>
                      </a:r>
                      <a:endParaRPr lang="en-ID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888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1200" dirty="0" err="1">
                          <a:solidFill>
                            <a:schemeClr val="tx1"/>
                          </a:solidFill>
                        </a:rPr>
                        <a:t>Beli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</a:rPr>
                        <a:t>atau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</a:rPr>
                        <a:t>Tidak</a:t>
                      </a:r>
                      <a:endParaRPr lang="en-ID" sz="12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ID" sz="1200" dirty="0" err="1">
                          <a:solidFill>
                            <a:schemeClr val="tx1"/>
                          </a:solidFill>
                        </a:rPr>
                        <a:t>Apa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</a:rPr>
                        <a:t> yang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</a:rPr>
                        <a:t>dibeli</a:t>
                      </a:r>
                      <a:endParaRPr lang="en-ID" sz="12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ID" sz="1200" dirty="0">
                          <a:solidFill>
                            <a:schemeClr val="tx1"/>
                          </a:solidFill>
                        </a:rPr>
                        <a:t>Dimana</a:t>
                      </a:r>
                    </a:p>
                    <a:p>
                      <a:r>
                        <a:rPr lang="en-ID" sz="1200" dirty="0">
                          <a:solidFill>
                            <a:schemeClr val="tx1"/>
                          </a:solidFill>
                        </a:rPr>
                        <a:t>Kapan </a:t>
                      </a:r>
                    </a:p>
                    <a:p>
                      <a:r>
                        <a:rPr lang="en-ID" sz="1200" dirty="0" err="1">
                          <a:solidFill>
                            <a:schemeClr val="tx1"/>
                          </a:solidFill>
                        </a:rPr>
                        <a:t>Berapa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</a:rPr>
                        <a:t>banyaknya</a:t>
                      </a:r>
                      <a:endParaRPr lang="en-ID" sz="12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ID" sz="1200" dirty="0" err="1">
                          <a:solidFill>
                            <a:schemeClr val="tx1"/>
                          </a:solidFill>
                        </a:rPr>
                        <a:t>Pembelian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</a:rPr>
                        <a:t>ulang</a:t>
                      </a:r>
                      <a:endParaRPr lang="en-ID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091700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97BC44F-75A3-48E5-8ED9-D14900D29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698199"/>
              </p:ext>
            </p:extLst>
          </p:nvPr>
        </p:nvGraphicFramePr>
        <p:xfrm>
          <a:off x="1170918" y="2571750"/>
          <a:ext cx="178798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993">
                  <a:extLst>
                    <a:ext uri="{9D8B030D-6E8A-4147-A177-3AD203B41FA5}">
                      <a16:colId xmlns:a16="http://schemas.microsoft.com/office/drawing/2014/main" val="745882120"/>
                    </a:ext>
                  </a:extLst>
                </a:gridCol>
                <a:gridCol w="893993">
                  <a:extLst>
                    <a:ext uri="{9D8B030D-6E8A-4147-A177-3AD203B41FA5}">
                      <a16:colId xmlns:a16="http://schemas.microsoft.com/office/drawing/2014/main" val="3976154432"/>
                    </a:ext>
                  </a:extLst>
                </a:gridCol>
              </a:tblGrid>
              <a:tr h="23397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Stimulasi</a:t>
                      </a:r>
                      <a:endParaRPr lang="en-ID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6635201"/>
                  </a:ext>
                </a:extLst>
              </a:tr>
              <a:tr h="2107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Pemasaran</a:t>
                      </a:r>
                      <a:endParaRPr lang="en-ID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Lain-lain</a:t>
                      </a:r>
                      <a:endParaRPr lang="en-ID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5997527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Harga</a:t>
                      </a:r>
                    </a:p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Promosi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Produk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Kualitas</a:t>
                      </a:r>
                      <a:endParaRPr lang="en-ID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Ekonomi</a:t>
                      </a:r>
                    </a:p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Teknologi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Politik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Budaya</a:t>
                      </a:r>
                      <a:endParaRPr lang="en-ID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6910573"/>
                  </a:ext>
                </a:extLst>
              </a:tr>
            </a:tbl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A0098612-E559-4019-A638-5ACA6C496B35}"/>
              </a:ext>
            </a:extLst>
          </p:cNvPr>
          <p:cNvSpPr/>
          <p:nvPr/>
        </p:nvSpPr>
        <p:spPr>
          <a:xfrm>
            <a:off x="4198738" y="2562595"/>
            <a:ext cx="1312046" cy="8025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Proses </a:t>
            </a:r>
            <a:r>
              <a:rPr lang="en-US" sz="1200" dirty="0" err="1">
                <a:solidFill>
                  <a:schemeClr val="tx1"/>
                </a:solidFill>
              </a:rPr>
              <a:t>Pembuat</a:t>
            </a:r>
            <a:r>
              <a:rPr lang="en-US" sz="1200" dirty="0">
                <a:solidFill>
                  <a:schemeClr val="tx1"/>
                </a:solidFill>
              </a:rPr>
              <a:t> Keputusan</a:t>
            </a:r>
            <a:endParaRPr lang="en-ID" sz="12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E81B8B-EBE8-4D18-92C3-D94354B829FC}"/>
              </a:ext>
            </a:extLst>
          </p:cNvPr>
          <p:cNvCxnSpPr>
            <a:cxnSpLocks/>
          </p:cNvCxnSpPr>
          <p:nvPr/>
        </p:nvCxnSpPr>
        <p:spPr>
          <a:xfrm>
            <a:off x="4572000" y="2252843"/>
            <a:ext cx="0" cy="3189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E2D4C38-9044-415B-8825-7B18181496C1}"/>
              </a:ext>
            </a:extLst>
          </p:cNvPr>
          <p:cNvCxnSpPr>
            <a:cxnSpLocks/>
          </p:cNvCxnSpPr>
          <p:nvPr/>
        </p:nvCxnSpPr>
        <p:spPr>
          <a:xfrm flipH="1">
            <a:off x="5219116" y="2093389"/>
            <a:ext cx="12192" cy="5339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3C6CCA2-03EE-4751-80EA-0F60B3BC6AF7}"/>
              </a:ext>
            </a:extLst>
          </p:cNvPr>
          <p:cNvCxnSpPr>
            <a:endCxn id="9" idx="2"/>
          </p:cNvCxnSpPr>
          <p:nvPr/>
        </p:nvCxnSpPr>
        <p:spPr>
          <a:xfrm>
            <a:off x="2958904" y="2963866"/>
            <a:ext cx="12398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A05A6AC-DDE1-4B5C-ABF7-BDBEAB1261CC}"/>
              </a:ext>
            </a:extLst>
          </p:cNvPr>
          <p:cNvCxnSpPr>
            <a:cxnSpLocks/>
            <a:stCxn id="9" idx="6"/>
            <a:endCxn id="7" idx="1"/>
          </p:cNvCxnSpPr>
          <p:nvPr/>
        </p:nvCxnSpPr>
        <p:spPr>
          <a:xfrm>
            <a:off x="5510784" y="2963866"/>
            <a:ext cx="1382399" cy="51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CA84BC-C9C3-4EE6-B278-C15E77E72CE1}"/>
              </a:ext>
            </a:extLst>
          </p:cNvPr>
          <p:cNvCxnSpPr>
            <a:endCxn id="9" idx="4"/>
          </p:cNvCxnSpPr>
          <p:nvPr/>
        </p:nvCxnSpPr>
        <p:spPr>
          <a:xfrm flipV="1">
            <a:off x="4854761" y="3365137"/>
            <a:ext cx="0" cy="2040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54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8FE63-2C6D-4C75-8B84-AD11A993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8117" y="436098"/>
            <a:ext cx="5589270" cy="65607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 err="1">
                <a:latin typeface="+mn-lt"/>
              </a:rPr>
              <a:t>Pembuatan</a:t>
            </a:r>
            <a:r>
              <a:rPr lang="en-US" sz="2800" dirty="0">
                <a:latin typeface="+mn-lt"/>
              </a:rPr>
              <a:t> Keputusan </a:t>
            </a:r>
            <a:r>
              <a:rPr lang="en-US" sz="2800" dirty="0" err="1">
                <a:latin typeface="+mn-lt"/>
              </a:rPr>
              <a:t>Konsumen</a:t>
            </a:r>
            <a:r>
              <a:rPr lang="en-US" sz="2800" dirty="0">
                <a:latin typeface="+mn-lt"/>
              </a:rPr>
              <a:t> </a:t>
            </a:r>
            <a:br>
              <a:rPr lang="en-US" sz="2800" dirty="0">
                <a:latin typeface="+mn-lt"/>
              </a:rPr>
            </a:br>
            <a:r>
              <a:rPr lang="en-US" sz="2800" i="1" dirty="0">
                <a:latin typeface="+mn-lt"/>
              </a:rPr>
              <a:t>e-Business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secara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Organisasi</a:t>
            </a:r>
            <a:endParaRPr lang="en-ID" sz="2800" dirty="0">
              <a:latin typeface="+mn-lt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B3EDDD37-9408-4F42-9266-80E5E9EB20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853085"/>
              </p:ext>
            </p:extLst>
          </p:nvPr>
        </p:nvGraphicFramePr>
        <p:xfrm>
          <a:off x="3366599" y="3587374"/>
          <a:ext cx="2968989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663">
                  <a:extLst>
                    <a:ext uri="{9D8B030D-6E8A-4147-A177-3AD203B41FA5}">
                      <a16:colId xmlns:a16="http://schemas.microsoft.com/office/drawing/2014/main" val="3318168468"/>
                    </a:ext>
                  </a:extLst>
                </a:gridCol>
                <a:gridCol w="989663">
                  <a:extLst>
                    <a:ext uri="{9D8B030D-6E8A-4147-A177-3AD203B41FA5}">
                      <a16:colId xmlns:a16="http://schemas.microsoft.com/office/drawing/2014/main" val="1566484870"/>
                    </a:ext>
                  </a:extLst>
                </a:gridCol>
                <a:gridCol w="989663">
                  <a:extLst>
                    <a:ext uri="{9D8B030D-6E8A-4147-A177-3AD203B41FA5}">
                      <a16:colId xmlns:a16="http://schemas.microsoft.com/office/drawing/2014/main" val="1505508250"/>
                    </a:ext>
                  </a:extLst>
                </a:gridCol>
              </a:tblGrid>
              <a:tr h="25642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Sistem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Kontrol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Pemasok</a:t>
                      </a:r>
                      <a:endParaRPr lang="en-ID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0859804"/>
                  </a:ext>
                </a:extLst>
              </a:tr>
              <a:tr h="304783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Pendukung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Logistik</a:t>
                      </a:r>
                      <a:endParaRPr lang="en-ID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Pendukung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Teknik</a:t>
                      </a:r>
                      <a:endParaRPr lang="en-ID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Layanan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Konsumen</a:t>
                      </a:r>
                      <a:endParaRPr lang="en-ID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4327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Pembayaran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Pengiriman</a:t>
                      </a:r>
                      <a:endParaRPr lang="en-ID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Design Web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Intelligent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Agent</a:t>
                      </a:r>
                      <a:endParaRPr lang="en-ID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FAQs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Email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Call center</a:t>
                      </a:r>
                      <a:endParaRPr lang="en-ID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2289779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956C4FF-FBA3-4BAE-A908-8F75BA613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633712"/>
              </p:ext>
            </p:extLst>
          </p:nvPr>
        </p:nvGraphicFramePr>
        <p:xfrm>
          <a:off x="1671269" y="1264014"/>
          <a:ext cx="196770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702">
                  <a:extLst>
                    <a:ext uri="{9D8B030D-6E8A-4147-A177-3AD203B41FA5}">
                      <a16:colId xmlns:a16="http://schemas.microsoft.com/office/drawing/2014/main" val="2170147438"/>
                    </a:ext>
                  </a:extLst>
                </a:gridCol>
              </a:tblGrid>
              <a:tr h="253902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Karakteristik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personal</a:t>
                      </a:r>
                      <a:endParaRPr lang="en-ID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888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1200" dirty="0" err="1">
                          <a:solidFill>
                            <a:schemeClr val="tx1"/>
                          </a:solidFill>
                        </a:rPr>
                        <a:t>Usia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</a:rPr>
                        <a:t>, Gender,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</a:rPr>
                        <a:t>Etnik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</a:rPr>
                        <a:t>, Pendidikan,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</a:rPr>
                        <a:t>pola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</a:rPr>
                        <a:t>hidup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</a:rPr>
                        <a:t>psikologi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</a:rPr>
                        <a:t>pengetahuan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</a:rPr>
                        <a:t>nilai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</a:rPr>
                        <a:t>kepribadian</a:t>
                      </a:r>
                      <a:endParaRPr lang="en-ID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0917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12E0C5F-AD93-4681-9883-6C3F6F8987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363724"/>
              </p:ext>
            </p:extLst>
          </p:nvPr>
        </p:nvGraphicFramePr>
        <p:xfrm>
          <a:off x="3962345" y="1270068"/>
          <a:ext cx="1784833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833">
                  <a:extLst>
                    <a:ext uri="{9D8B030D-6E8A-4147-A177-3AD203B41FA5}">
                      <a16:colId xmlns:a16="http://schemas.microsoft.com/office/drawing/2014/main" val="2170147438"/>
                    </a:ext>
                  </a:extLst>
                </a:gridCol>
              </a:tblGrid>
              <a:tr h="253902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Pengaruh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Interpersonal</a:t>
                      </a:r>
                      <a:endParaRPr lang="en-ID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888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1200" dirty="0" err="1">
                          <a:solidFill>
                            <a:schemeClr val="tx1"/>
                          </a:solidFill>
                        </a:rPr>
                        <a:t>Otoritas</a:t>
                      </a:r>
                      <a:endParaRPr lang="en-ID" sz="12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ID" sz="1200" dirty="0">
                          <a:solidFill>
                            <a:schemeClr val="tx1"/>
                          </a:solidFill>
                        </a:rPr>
                        <a:t>Status</a:t>
                      </a:r>
                    </a:p>
                    <a:p>
                      <a:r>
                        <a:rPr lang="en-ID" sz="1200" dirty="0" err="1">
                          <a:solidFill>
                            <a:schemeClr val="tx1"/>
                          </a:solidFill>
                        </a:rPr>
                        <a:t>Persuasi</a:t>
                      </a:r>
                      <a:endParaRPr lang="en-ID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09170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330B043-EF43-4B7E-8947-613657C10C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085537"/>
              </p:ext>
            </p:extLst>
          </p:nvPr>
        </p:nvGraphicFramePr>
        <p:xfrm>
          <a:off x="6893183" y="2319469"/>
          <a:ext cx="155682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6825">
                  <a:extLst>
                    <a:ext uri="{9D8B030D-6E8A-4147-A177-3AD203B41FA5}">
                      <a16:colId xmlns:a16="http://schemas.microsoft.com/office/drawing/2014/main" val="2170147438"/>
                    </a:ext>
                  </a:extLst>
                </a:gridCol>
              </a:tblGrid>
              <a:tr h="24359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Keputusan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membeli</a:t>
                      </a:r>
                      <a:endParaRPr lang="en-ID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888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1200" dirty="0" err="1">
                          <a:solidFill>
                            <a:schemeClr val="tx1"/>
                          </a:solidFill>
                        </a:rPr>
                        <a:t>Beli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</a:rPr>
                        <a:t>atau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</a:rPr>
                        <a:t>Tidak</a:t>
                      </a:r>
                      <a:endParaRPr lang="en-ID" sz="12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ID" sz="1200" dirty="0" err="1">
                          <a:solidFill>
                            <a:schemeClr val="tx1"/>
                          </a:solidFill>
                        </a:rPr>
                        <a:t>Apa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</a:rPr>
                        <a:t> yang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</a:rPr>
                        <a:t>dibeli</a:t>
                      </a:r>
                      <a:endParaRPr lang="en-ID" sz="12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ID" sz="1200" dirty="0">
                          <a:solidFill>
                            <a:schemeClr val="tx1"/>
                          </a:solidFill>
                        </a:rPr>
                        <a:t>Dimana</a:t>
                      </a:r>
                    </a:p>
                    <a:p>
                      <a:r>
                        <a:rPr lang="en-ID" sz="1200" dirty="0">
                          <a:solidFill>
                            <a:schemeClr val="tx1"/>
                          </a:solidFill>
                        </a:rPr>
                        <a:t>Kapan </a:t>
                      </a:r>
                    </a:p>
                    <a:p>
                      <a:r>
                        <a:rPr lang="en-ID" sz="1200" dirty="0" err="1">
                          <a:solidFill>
                            <a:schemeClr val="tx1"/>
                          </a:solidFill>
                        </a:rPr>
                        <a:t>Berapa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</a:rPr>
                        <a:t>banyaknya</a:t>
                      </a:r>
                      <a:endParaRPr lang="en-ID" sz="12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ID" sz="1200" dirty="0" err="1">
                          <a:solidFill>
                            <a:schemeClr val="tx1"/>
                          </a:solidFill>
                        </a:rPr>
                        <a:t>Pembelian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</a:rPr>
                        <a:t>ulang</a:t>
                      </a:r>
                      <a:endParaRPr lang="en-ID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091700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97BC44F-75A3-48E5-8ED9-D14900D29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724688"/>
              </p:ext>
            </p:extLst>
          </p:nvPr>
        </p:nvGraphicFramePr>
        <p:xfrm>
          <a:off x="1170918" y="2571750"/>
          <a:ext cx="178798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993">
                  <a:extLst>
                    <a:ext uri="{9D8B030D-6E8A-4147-A177-3AD203B41FA5}">
                      <a16:colId xmlns:a16="http://schemas.microsoft.com/office/drawing/2014/main" val="745882120"/>
                    </a:ext>
                  </a:extLst>
                </a:gridCol>
                <a:gridCol w="893993">
                  <a:extLst>
                    <a:ext uri="{9D8B030D-6E8A-4147-A177-3AD203B41FA5}">
                      <a16:colId xmlns:a16="http://schemas.microsoft.com/office/drawing/2014/main" val="3976154432"/>
                    </a:ext>
                  </a:extLst>
                </a:gridCol>
              </a:tblGrid>
              <a:tr h="23397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Stimulasi</a:t>
                      </a:r>
                      <a:endParaRPr lang="en-ID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6635201"/>
                  </a:ext>
                </a:extLst>
              </a:tr>
              <a:tr h="2107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Pemasaran</a:t>
                      </a:r>
                      <a:endParaRPr lang="en-ID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Lain-lain</a:t>
                      </a:r>
                      <a:endParaRPr lang="en-ID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5997527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Harga</a:t>
                      </a:r>
                    </a:p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Promosi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Produk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Kualitas</a:t>
                      </a:r>
                      <a:endParaRPr lang="en-ID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Ekonomi</a:t>
                      </a:r>
                    </a:p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Teknologi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Politik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Budaya</a:t>
                      </a:r>
                      <a:endParaRPr lang="en-ID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6910573"/>
                  </a:ext>
                </a:extLst>
              </a:tr>
            </a:tbl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A0098612-E559-4019-A638-5ACA6C496B35}"/>
              </a:ext>
            </a:extLst>
          </p:cNvPr>
          <p:cNvSpPr/>
          <p:nvPr/>
        </p:nvSpPr>
        <p:spPr>
          <a:xfrm>
            <a:off x="4198738" y="2562595"/>
            <a:ext cx="1312046" cy="8025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Proses </a:t>
            </a:r>
            <a:r>
              <a:rPr lang="en-US" sz="1200" dirty="0" err="1">
                <a:solidFill>
                  <a:schemeClr val="tx1"/>
                </a:solidFill>
              </a:rPr>
              <a:t>Pembuat</a:t>
            </a:r>
            <a:r>
              <a:rPr lang="en-US" sz="1200" dirty="0">
                <a:solidFill>
                  <a:schemeClr val="tx1"/>
                </a:solidFill>
              </a:rPr>
              <a:t> Keputusan (</a:t>
            </a:r>
            <a:r>
              <a:rPr lang="en-US" sz="1200" dirty="0" err="1">
                <a:solidFill>
                  <a:schemeClr val="tx1"/>
                </a:solidFill>
              </a:rPr>
              <a:t>organisasi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  <a:endParaRPr lang="en-ID" sz="12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3C6CCA2-03EE-4751-80EA-0F60B3BC6AF7}"/>
              </a:ext>
            </a:extLst>
          </p:cNvPr>
          <p:cNvCxnSpPr>
            <a:endCxn id="9" idx="2"/>
          </p:cNvCxnSpPr>
          <p:nvPr/>
        </p:nvCxnSpPr>
        <p:spPr>
          <a:xfrm>
            <a:off x="2958904" y="2963866"/>
            <a:ext cx="12398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CA84BC-C9C3-4EE6-B278-C15E77E72CE1}"/>
              </a:ext>
            </a:extLst>
          </p:cNvPr>
          <p:cNvCxnSpPr>
            <a:endCxn id="9" idx="4"/>
          </p:cNvCxnSpPr>
          <p:nvPr/>
        </p:nvCxnSpPr>
        <p:spPr>
          <a:xfrm flipV="1">
            <a:off x="4854761" y="3365137"/>
            <a:ext cx="0" cy="2040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2FBEEF8-E8B0-4017-8B0A-E8BE4AFA1F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444497"/>
              </p:ext>
            </p:extLst>
          </p:nvPr>
        </p:nvGraphicFramePr>
        <p:xfrm>
          <a:off x="5941269" y="1278594"/>
          <a:ext cx="2100953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0953">
                  <a:extLst>
                    <a:ext uri="{9D8B030D-6E8A-4147-A177-3AD203B41FA5}">
                      <a16:colId xmlns:a16="http://schemas.microsoft.com/office/drawing/2014/main" val="2170147438"/>
                    </a:ext>
                  </a:extLst>
                </a:gridCol>
              </a:tblGrid>
              <a:tr h="253902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Pengaruh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Organisasi</a:t>
                      </a:r>
                      <a:endParaRPr lang="en-ID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888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1200" dirty="0" err="1">
                          <a:solidFill>
                            <a:schemeClr val="tx1"/>
                          </a:solidFill>
                        </a:rPr>
                        <a:t>Kebijakan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</a:rPr>
                        <a:t> dan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</a:rPr>
                        <a:t>prosedur</a:t>
                      </a:r>
                      <a:endParaRPr lang="en-ID" sz="12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ID" sz="1200" dirty="0" err="1">
                          <a:solidFill>
                            <a:schemeClr val="tx1"/>
                          </a:solidFill>
                        </a:rPr>
                        <a:t>Struktur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</a:rPr>
                        <a:t>organisasi</a:t>
                      </a:r>
                      <a:endParaRPr lang="en-ID" sz="12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ID" sz="1200" dirty="0" err="1">
                          <a:solidFill>
                            <a:schemeClr val="tx1"/>
                          </a:solidFill>
                        </a:rPr>
                        <a:t>Sentralisasi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</a:rPr>
                        <a:t>desentralisasi</a:t>
                      </a:r>
                      <a:endParaRPr lang="en-ID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091700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7A62814-FE0B-411B-A61E-B100DFC774FD}"/>
              </a:ext>
            </a:extLst>
          </p:cNvPr>
          <p:cNvCxnSpPr>
            <a:endCxn id="9" idx="6"/>
          </p:cNvCxnSpPr>
          <p:nvPr/>
        </p:nvCxnSpPr>
        <p:spPr>
          <a:xfrm flipH="1">
            <a:off x="5510784" y="2963866"/>
            <a:ext cx="138239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C63D48E6-E1D4-4EE9-B887-0CF95A15FC4F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3636151" y="2319469"/>
            <a:ext cx="754732" cy="36065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A39F567-278F-4A5C-9EED-01CAC9EA7ECF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4854761" y="2184468"/>
            <a:ext cx="0" cy="3781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677146A-96F7-4444-A619-1C009F3A7F10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18641" y="2192995"/>
            <a:ext cx="1201281" cy="48712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87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8FE63-2C6D-4C75-8B84-AD11A993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4148"/>
            <a:ext cx="7886700" cy="613868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+mn-lt"/>
              </a:rPr>
              <a:t>Strategi </a:t>
            </a:r>
            <a:r>
              <a:rPr lang="en-US" sz="2800" dirty="0" err="1">
                <a:latin typeface="+mn-lt"/>
              </a:rPr>
              <a:t>Untuk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Menghadapi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Kompetisi</a:t>
            </a:r>
            <a:endParaRPr lang="en-ID" sz="28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F5DE1-25F9-49AE-BEC6-F47E09EC2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978" y="1369218"/>
            <a:ext cx="7886701" cy="3252019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i="1" dirty="0"/>
              <a:t>Cost Leadership Strategy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i="1" dirty="0"/>
              <a:t>Differentiation Strategy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i="1" dirty="0"/>
              <a:t>Focus Strategy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i="1" dirty="0"/>
              <a:t>Growth Strategy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i="1" dirty="0"/>
              <a:t>Alliance Strategy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i="1" dirty="0" err="1"/>
              <a:t>Inovation</a:t>
            </a:r>
            <a:r>
              <a:rPr lang="en-US" sz="1800" i="1" dirty="0"/>
              <a:t> Strategy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i="1" dirty="0"/>
              <a:t>Internal efficiency strategy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i="1" dirty="0"/>
              <a:t>Consumer Oriented Strategy</a:t>
            </a:r>
            <a:endParaRPr lang="en-ID" sz="1800" i="1" dirty="0"/>
          </a:p>
        </p:txBody>
      </p:sp>
    </p:spTree>
    <p:extLst>
      <p:ext uri="{BB962C8B-B14F-4D97-AF65-F5344CB8AC3E}">
        <p14:creationId xmlns:p14="http://schemas.microsoft.com/office/powerpoint/2010/main" val="120233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8FE63-2C6D-4C75-8B84-AD11A993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4148"/>
            <a:ext cx="7886700" cy="613868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+mn-lt"/>
              </a:rPr>
              <a:t>Strategi </a:t>
            </a:r>
            <a:r>
              <a:rPr lang="en-US" sz="2800" dirty="0" err="1">
                <a:latin typeface="+mn-lt"/>
              </a:rPr>
              <a:t>Untuk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Menghadapi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Kompetisi</a:t>
            </a:r>
            <a:endParaRPr lang="en-ID" sz="2800" dirty="0">
              <a:latin typeface="+mn-lt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05640E4-19FA-489E-AF33-D9425C8C43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62655"/>
              </p:ext>
            </p:extLst>
          </p:nvPr>
        </p:nvGraphicFramePr>
        <p:xfrm>
          <a:off x="862408" y="1323700"/>
          <a:ext cx="7986170" cy="3139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71479">
                  <a:extLst>
                    <a:ext uri="{9D8B030D-6E8A-4147-A177-3AD203B41FA5}">
                      <a16:colId xmlns:a16="http://schemas.microsoft.com/office/drawing/2014/main" val="2606272493"/>
                    </a:ext>
                  </a:extLst>
                </a:gridCol>
                <a:gridCol w="2693522">
                  <a:extLst>
                    <a:ext uri="{9D8B030D-6E8A-4147-A177-3AD203B41FA5}">
                      <a16:colId xmlns:a16="http://schemas.microsoft.com/office/drawing/2014/main" val="1484413525"/>
                    </a:ext>
                  </a:extLst>
                </a:gridCol>
                <a:gridCol w="2321169">
                  <a:extLst>
                    <a:ext uri="{9D8B030D-6E8A-4147-A177-3AD203B41FA5}">
                      <a16:colId xmlns:a16="http://schemas.microsoft.com/office/drawing/2014/main" val="1154698193"/>
                    </a:ext>
                  </a:extLst>
                </a:gridCol>
              </a:tblGrid>
              <a:tr h="2461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Strategi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SI Strategi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Manfaat</a:t>
                      </a:r>
                      <a:endParaRPr lang="en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097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1400" b="1" i="1" u="none" dirty="0"/>
                        <a:t>Cost Leadership Strategy</a:t>
                      </a:r>
                    </a:p>
                    <a:p>
                      <a:r>
                        <a:rPr lang="en-ID" sz="1400" dirty="0"/>
                        <a:t>TI </a:t>
                      </a:r>
                      <a:r>
                        <a:rPr lang="en-ID" sz="1400" dirty="0" err="1"/>
                        <a:t>digunakan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 err="1"/>
                        <a:t>untuk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 err="1"/>
                        <a:t>mengurangi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 err="1"/>
                        <a:t>secara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 err="1"/>
                        <a:t>substansial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 err="1"/>
                        <a:t>biaya</a:t>
                      </a:r>
                      <a:r>
                        <a:rPr lang="en-ID" sz="1400" dirty="0"/>
                        <a:t> dan proses </a:t>
                      </a:r>
                      <a:r>
                        <a:rPr lang="en-ID" sz="1400" dirty="0" err="1"/>
                        <a:t>bisnis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 err="1"/>
                        <a:t>Penyusunan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 err="1"/>
                        <a:t>harga</a:t>
                      </a:r>
                      <a:r>
                        <a:rPr lang="en-ID" sz="1400" dirty="0"/>
                        <a:t> online</a:t>
                      </a:r>
                    </a:p>
                    <a:p>
                      <a:r>
                        <a:rPr lang="en-ID" sz="1400" dirty="0" err="1"/>
                        <a:t>tawar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 err="1"/>
                        <a:t>menawar</a:t>
                      </a:r>
                      <a:r>
                        <a:rPr lang="en-ID" sz="1400" dirty="0"/>
                        <a:t> online</a:t>
                      </a:r>
                    </a:p>
                    <a:p>
                      <a:r>
                        <a:rPr lang="en-ID" sz="1400" dirty="0" err="1"/>
                        <a:t>Lelang</a:t>
                      </a:r>
                      <a:r>
                        <a:rPr lang="en-ID" sz="1400" dirty="0"/>
                        <a:t> online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 err="1"/>
                        <a:t>Garansi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 err="1"/>
                        <a:t>harga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 err="1"/>
                        <a:t>termurah</a:t>
                      </a:r>
                      <a:endParaRPr lang="en-ID" sz="1400" dirty="0"/>
                    </a:p>
                    <a:p>
                      <a:r>
                        <a:rPr lang="en-ID" sz="1400" dirty="0" err="1"/>
                        <a:t>Pembeli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 err="1"/>
                        <a:t>ikut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 err="1"/>
                        <a:t>menentukan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 err="1"/>
                        <a:t>harga</a:t>
                      </a:r>
                      <a:endParaRPr lang="en-ID" sz="1400" dirty="0"/>
                    </a:p>
                    <a:p>
                      <a:r>
                        <a:rPr lang="en-ID" sz="1400" dirty="0" err="1"/>
                        <a:t>Pelelangan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 err="1"/>
                        <a:t>harga</a:t>
                      </a:r>
                      <a:endParaRPr lang="en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994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1400" b="1" i="1" dirty="0"/>
                        <a:t>Differentiation</a:t>
                      </a:r>
                    </a:p>
                    <a:p>
                      <a:r>
                        <a:rPr lang="en-ID" sz="1400" dirty="0"/>
                        <a:t>TI </a:t>
                      </a:r>
                      <a:r>
                        <a:rPr lang="en-ID" sz="1400" dirty="0" err="1"/>
                        <a:t>Digunakan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 err="1"/>
                        <a:t>untuk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 err="1"/>
                        <a:t>mengurangi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 err="1"/>
                        <a:t>keunggulan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 err="1"/>
                        <a:t>diferensiasi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 err="1"/>
                        <a:t>dari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 err="1"/>
                        <a:t>pesaing</a:t>
                      </a:r>
                      <a:r>
                        <a:rPr lang="en-ID" sz="1400" dirty="0"/>
                        <a:t> dan </a:t>
                      </a:r>
                      <a:r>
                        <a:rPr lang="en-ID" sz="1400" dirty="0" err="1"/>
                        <a:t>fokus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 err="1"/>
                        <a:t>terhadap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 err="1"/>
                        <a:t>produk</a:t>
                      </a:r>
                      <a:r>
                        <a:rPr lang="en-ID" sz="1400" dirty="0"/>
                        <a:t> dan </a:t>
                      </a:r>
                      <a:r>
                        <a:rPr lang="en-ID" sz="1400" dirty="0" err="1"/>
                        <a:t>layanan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 err="1"/>
                        <a:t>Konsumen</a:t>
                      </a:r>
                      <a:r>
                        <a:rPr lang="en-ID" sz="1400" dirty="0"/>
                        <a:t>/</a:t>
                      </a:r>
                      <a:r>
                        <a:rPr lang="en-ID" sz="1400" dirty="0" err="1"/>
                        <a:t>pemasok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 err="1"/>
                        <a:t>ke</a:t>
                      </a:r>
                      <a:r>
                        <a:rPr lang="en-ID" sz="1400" dirty="0"/>
                        <a:t> commerce </a:t>
                      </a:r>
                      <a:r>
                        <a:rPr lang="en-ID" sz="1400" dirty="0" err="1"/>
                        <a:t>rancangan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 err="1"/>
                        <a:t>konsumen</a:t>
                      </a:r>
                      <a:r>
                        <a:rPr lang="en-ID" sz="1400" dirty="0"/>
                        <a:t> online</a:t>
                      </a:r>
                    </a:p>
                    <a:p>
                      <a:r>
                        <a:rPr lang="en-ID" sz="1400" dirty="0"/>
                        <a:t>Jalur </a:t>
                      </a:r>
                      <a:r>
                        <a:rPr lang="en-ID" sz="1400" dirty="0" err="1"/>
                        <a:t>pengiriman</a:t>
                      </a:r>
                      <a:r>
                        <a:rPr lang="en-ID" sz="1400" dirty="0"/>
                        <a:t> online</a:t>
                      </a:r>
                    </a:p>
                    <a:p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dirty="0" err="1"/>
                        <a:t>Meningkatkan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 err="1"/>
                        <a:t>pangsa</a:t>
                      </a:r>
                      <a:r>
                        <a:rPr lang="en-ID" sz="1400" dirty="0"/>
                        <a:t> pasar</a:t>
                      </a:r>
                    </a:p>
                    <a:p>
                      <a:endParaRPr lang="en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10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1400" b="1" i="1" dirty="0"/>
                        <a:t>Growth</a:t>
                      </a:r>
                    </a:p>
                    <a:p>
                      <a:r>
                        <a:rPr lang="en-ID" sz="1400" dirty="0"/>
                        <a:t>TI </a:t>
                      </a:r>
                      <a:r>
                        <a:rPr lang="en-ID" sz="1400" dirty="0" err="1"/>
                        <a:t>digunakan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 err="1"/>
                        <a:t>untuk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 err="1"/>
                        <a:t>mengelola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 err="1"/>
                        <a:t>ekspansi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 err="1"/>
                        <a:t>bisnis</a:t>
                      </a:r>
                      <a:r>
                        <a:rPr lang="en-ID" sz="1400" dirty="0"/>
                        <a:t> regional dan global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Internet Global order merchandise </a:t>
                      </a:r>
                      <a:r>
                        <a:rPr lang="en-ID" sz="1400" dirty="0" err="1"/>
                        <a:t>lewat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 err="1"/>
                        <a:t>jaringan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 err="1"/>
                        <a:t>satelit</a:t>
                      </a:r>
                      <a:r>
                        <a:rPr lang="en-ID" sz="1400" dirty="0"/>
                        <a:t> global</a:t>
                      </a:r>
                    </a:p>
                    <a:p>
                      <a:r>
                        <a:rPr lang="en-ID" sz="1400" dirty="0" err="1"/>
                        <a:t>Penentuan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 err="1"/>
                        <a:t>jalur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 err="1"/>
                        <a:t>persedian</a:t>
                      </a:r>
                      <a:r>
                        <a:rPr lang="en-ID" sz="1400" dirty="0"/>
                        <a:t> 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 err="1"/>
                        <a:t>Peningkatan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 err="1"/>
                        <a:t>dalam</a:t>
                      </a:r>
                      <a:r>
                        <a:rPr lang="en-ID" sz="1400" dirty="0"/>
                        <a:t> pasar global</a:t>
                      </a:r>
                    </a:p>
                    <a:p>
                      <a:r>
                        <a:rPr lang="en-ID" sz="1400" dirty="0" err="1"/>
                        <a:t>Pemimpin</a:t>
                      </a:r>
                      <a:r>
                        <a:rPr lang="en-ID" sz="1400" dirty="0"/>
                        <a:t> pasar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262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913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8FE63-2C6D-4C75-8B84-AD11A993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4148"/>
            <a:ext cx="7886700" cy="613868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+mn-lt"/>
              </a:rPr>
              <a:t>Strategi </a:t>
            </a:r>
            <a:r>
              <a:rPr lang="en-US" sz="2800" dirty="0" err="1">
                <a:latin typeface="+mn-lt"/>
              </a:rPr>
              <a:t>Untuk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Menghadapi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Kompetisi</a:t>
            </a:r>
            <a:endParaRPr lang="en-ID" sz="2800" dirty="0">
              <a:latin typeface="+mn-lt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05640E4-19FA-489E-AF33-D9425C8C43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65269"/>
              </p:ext>
            </p:extLst>
          </p:nvPr>
        </p:nvGraphicFramePr>
        <p:xfrm>
          <a:off x="862408" y="1323700"/>
          <a:ext cx="7986170" cy="3566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71479">
                  <a:extLst>
                    <a:ext uri="{9D8B030D-6E8A-4147-A177-3AD203B41FA5}">
                      <a16:colId xmlns:a16="http://schemas.microsoft.com/office/drawing/2014/main" val="2606272493"/>
                    </a:ext>
                  </a:extLst>
                </a:gridCol>
                <a:gridCol w="2693522">
                  <a:extLst>
                    <a:ext uri="{9D8B030D-6E8A-4147-A177-3AD203B41FA5}">
                      <a16:colId xmlns:a16="http://schemas.microsoft.com/office/drawing/2014/main" val="1484413525"/>
                    </a:ext>
                  </a:extLst>
                </a:gridCol>
                <a:gridCol w="2321169">
                  <a:extLst>
                    <a:ext uri="{9D8B030D-6E8A-4147-A177-3AD203B41FA5}">
                      <a16:colId xmlns:a16="http://schemas.microsoft.com/office/drawing/2014/main" val="1154698193"/>
                    </a:ext>
                  </a:extLst>
                </a:gridCol>
              </a:tblGrid>
              <a:tr h="2461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Strategi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SI Strategi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Manfaat</a:t>
                      </a:r>
                      <a:endParaRPr lang="en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097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1400" b="1" i="1" u="none" dirty="0"/>
                        <a:t>Alliance</a:t>
                      </a:r>
                    </a:p>
                    <a:p>
                      <a:r>
                        <a:rPr lang="en-ID" sz="1400" b="0" u="none" dirty="0"/>
                        <a:t>TI </a:t>
                      </a:r>
                      <a:r>
                        <a:rPr lang="en-ID" sz="1400" b="0" u="none" dirty="0" err="1"/>
                        <a:t>digunakan</a:t>
                      </a:r>
                      <a:r>
                        <a:rPr lang="en-ID" sz="1400" b="0" u="none" dirty="0"/>
                        <a:t> </a:t>
                      </a:r>
                      <a:r>
                        <a:rPr lang="en-ID" sz="1400" b="0" u="none" dirty="0" err="1"/>
                        <a:t>untuk</a:t>
                      </a:r>
                      <a:r>
                        <a:rPr lang="en-ID" sz="1400" b="0" u="none" dirty="0"/>
                        <a:t> </a:t>
                      </a:r>
                      <a:r>
                        <a:rPr lang="en-ID" sz="1400" b="0" u="none" dirty="0" err="1"/>
                        <a:t>membuat</a:t>
                      </a:r>
                      <a:r>
                        <a:rPr lang="en-ID" sz="1400" b="0" u="none" dirty="0"/>
                        <a:t> </a:t>
                      </a:r>
                      <a:r>
                        <a:rPr lang="en-ID" sz="1400" b="0" u="none" dirty="0" err="1"/>
                        <a:t>organisasi</a:t>
                      </a:r>
                      <a:r>
                        <a:rPr lang="en-ID" sz="1400" b="0" u="none" dirty="0"/>
                        <a:t> virtual </a:t>
                      </a:r>
                      <a:r>
                        <a:rPr lang="en-ID" sz="1400" b="0" u="none" dirty="0" err="1"/>
                        <a:t>dari</a:t>
                      </a:r>
                      <a:r>
                        <a:rPr lang="en-ID" sz="1400" b="0" u="none" dirty="0"/>
                        <a:t> </a:t>
                      </a:r>
                      <a:r>
                        <a:rPr lang="en-ID" sz="1400" b="0" u="none" dirty="0" err="1"/>
                        <a:t>rekan</a:t>
                      </a:r>
                      <a:r>
                        <a:rPr lang="en-ID" sz="1400" b="0" u="none" dirty="0"/>
                        <a:t> </a:t>
                      </a:r>
                      <a:r>
                        <a:rPr lang="en-ID" sz="1400" b="0" u="none" dirty="0" err="1"/>
                        <a:t>kerja</a:t>
                      </a:r>
                      <a:r>
                        <a:rPr lang="en-ID" sz="1400" b="0" u="none" dirty="0"/>
                        <a:t> </a:t>
                      </a:r>
                      <a:r>
                        <a:rPr lang="en-ID" sz="1400" b="0" u="none" dirty="0" err="1"/>
                        <a:t>bisnis</a:t>
                      </a:r>
                      <a:r>
                        <a:rPr lang="en-ID" sz="1400" b="0" u="none" dirty="0"/>
                        <a:t> dan </a:t>
                      </a:r>
                      <a:r>
                        <a:rPr lang="en-ID" sz="1400" b="0" u="none" dirty="0" err="1"/>
                        <a:t>mendukung</a:t>
                      </a:r>
                      <a:r>
                        <a:rPr lang="en-ID" sz="1400" b="0" u="none" dirty="0"/>
                        <a:t> strategi </a:t>
                      </a:r>
                      <a:r>
                        <a:rPr lang="en-ID" sz="1400" b="0" u="none" dirty="0" err="1"/>
                        <a:t>relasi</a:t>
                      </a:r>
                      <a:r>
                        <a:rPr lang="en-ID" sz="1400" b="0" u="none" dirty="0"/>
                        <a:t> </a:t>
                      </a:r>
                      <a:r>
                        <a:rPr lang="en-ID" sz="1400" b="0" u="none" dirty="0" err="1"/>
                        <a:t>bisnis</a:t>
                      </a:r>
                      <a:endParaRPr lang="en-ID" sz="14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b="0" u="none" dirty="0" err="1"/>
                        <a:t>Penambahan</a:t>
                      </a:r>
                      <a:r>
                        <a:rPr lang="en-ID" sz="1400" b="0" u="none" dirty="0"/>
                        <a:t> </a:t>
                      </a:r>
                      <a:r>
                        <a:rPr lang="en-ID" sz="1400" b="0" u="none" dirty="0" err="1"/>
                        <a:t>persediaan</a:t>
                      </a:r>
                      <a:r>
                        <a:rPr lang="en-ID" sz="1400" b="0" u="none" dirty="0"/>
                        <a:t> </a:t>
                      </a:r>
                      <a:r>
                        <a:rPr lang="en-ID" sz="1400" b="0" u="none" dirty="0" err="1"/>
                        <a:t>secara</a:t>
                      </a:r>
                      <a:r>
                        <a:rPr lang="en-ID" sz="1400" b="0" u="none" dirty="0"/>
                        <a:t> </a:t>
                      </a:r>
                      <a:r>
                        <a:rPr lang="en-ID" sz="1400" b="0" u="none" dirty="0" err="1"/>
                        <a:t>otomatis</a:t>
                      </a:r>
                      <a:r>
                        <a:rPr lang="en-ID" sz="1400" b="0" u="none" dirty="0"/>
                        <a:t> oleh </a:t>
                      </a:r>
                      <a:r>
                        <a:rPr lang="en-ID" sz="1400" b="0" u="none" dirty="0" err="1"/>
                        <a:t>pemasok</a:t>
                      </a:r>
                      <a:r>
                        <a:rPr lang="en-ID" sz="1400" b="0" u="none" dirty="0"/>
                        <a:t> </a:t>
                      </a:r>
                    </a:p>
                    <a:p>
                      <a:r>
                        <a:rPr lang="en-ID" sz="1400" b="0" u="none" dirty="0" err="1"/>
                        <a:t>Aliansi</a:t>
                      </a:r>
                      <a:r>
                        <a:rPr lang="en-ID" sz="1400" b="0" u="none" dirty="0"/>
                        <a:t> </a:t>
                      </a:r>
                      <a:r>
                        <a:rPr lang="en-ID" sz="1400" b="0" u="none" dirty="0" err="1"/>
                        <a:t>manufaktur</a:t>
                      </a:r>
                      <a:r>
                        <a:rPr lang="en-ID" sz="1400" b="0" u="none" dirty="0"/>
                        <a:t> virtual</a:t>
                      </a:r>
                    </a:p>
                    <a:p>
                      <a:r>
                        <a:rPr lang="en-ID" sz="1400" b="0" u="none" dirty="0" err="1"/>
                        <a:t>Pengelolaan</a:t>
                      </a:r>
                      <a:r>
                        <a:rPr lang="en-ID" sz="1400" b="0" u="none" dirty="0"/>
                        <a:t> </a:t>
                      </a:r>
                      <a:r>
                        <a:rPr lang="en-ID" sz="1400" b="0" u="none" dirty="0" err="1"/>
                        <a:t>persediaan</a:t>
                      </a:r>
                      <a:r>
                        <a:rPr lang="en-ID" sz="1400" b="0" u="none" dirty="0"/>
                        <a:t> online/</a:t>
                      </a:r>
                      <a:r>
                        <a:rPr lang="en-ID" sz="1400" b="0" u="none" dirty="0" err="1"/>
                        <a:t>penentuan</a:t>
                      </a:r>
                      <a:r>
                        <a:rPr lang="en-ID" sz="1400" b="0" u="none" dirty="0"/>
                        <a:t> </a:t>
                      </a:r>
                      <a:r>
                        <a:rPr lang="en-ID" sz="1400" b="0" u="none" dirty="0" err="1"/>
                        <a:t>jalur</a:t>
                      </a:r>
                      <a:r>
                        <a:rPr lang="en-ID" sz="1400" b="0" u="none" dirty="0"/>
                        <a:t> </a:t>
                      </a:r>
                      <a:r>
                        <a:rPr lang="en-ID" sz="1400" b="0" u="none" dirty="0" err="1"/>
                        <a:t>pengiriman</a:t>
                      </a:r>
                      <a:endParaRPr lang="en-ID" sz="14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b="0" u="none" dirty="0" err="1"/>
                        <a:t>Pengurangan</a:t>
                      </a:r>
                      <a:r>
                        <a:rPr lang="en-ID" sz="1400" b="0" u="none" dirty="0"/>
                        <a:t> </a:t>
                      </a:r>
                      <a:r>
                        <a:rPr lang="en-ID" sz="1400" b="0" u="none" dirty="0" err="1"/>
                        <a:t>biaya</a:t>
                      </a:r>
                      <a:r>
                        <a:rPr lang="en-ID" sz="1400" b="0" u="none" dirty="0"/>
                        <a:t>/</a:t>
                      </a:r>
                      <a:r>
                        <a:rPr lang="en-ID" sz="1400" b="0" u="none" dirty="0" err="1"/>
                        <a:t>peningkatan</a:t>
                      </a:r>
                      <a:r>
                        <a:rPr lang="en-ID" sz="1400" b="0" u="none" dirty="0"/>
                        <a:t> </a:t>
                      </a:r>
                      <a:r>
                        <a:rPr lang="en-ID" sz="1400" b="0" u="none" dirty="0" err="1"/>
                        <a:t>penjualan</a:t>
                      </a:r>
                      <a:endParaRPr lang="en-ID" sz="1400" b="0" u="none" dirty="0"/>
                    </a:p>
                    <a:p>
                      <a:r>
                        <a:rPr lang="en-ID" sz="1400" b="0" u="none" dirty="0" err="1"/>
                        <a:t>Pemimpin</a:t>
                      </a:r>
                      <a:r>
                        <a:rPr lang="en-ID" sz="1400" b="0" u="none" dirty="0"/>
                        <a:t> pasar </a:t>
                      </a:r>
                      <a:r>
                        <a:rPr lang="en-ID" sz="1400" b="0" u="none" dirty="0" err="1"/>
                        <a:t>cerdas</a:t>
                      </a:r>
                      <a:endParaRPr lang="en-ID" sz="1400" b="0" u="none" dirty="0"/>
                    </a:p>
                    <a:p>
                      <a:r>
                        <a:rPr lang="en-ID" sz="1400" b="0" u="none" dirty="0" err="1"/>
                        <a:t>Peningkatan</a:t>
                      </a:r>
                      <a:r>
                        <a:rPr lang="en-ID" sz="1400" b="0" u="none" dirty="0"/>
                        <a:t> </a:t>
                      </a:r>
                      <a:r>
                        <a:rPr lang="en-ID" sz="1400" b="0" u="none" dirty="0" err="1"/>
                        <a:t>pangsa</a:t>
                      </a:r>
                      <a:r>
                        <a:rPr lang="en-ID" sz="1400" b="0" u="none" dirty="0"/>
                        <a:t> pasar</a:t>
                      </a:r>
                      <a:endParaRPr lang="en-ID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994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1400" b="1" i="1" dirty="0"/>
                        <a:t>Innovation</a:t>
                      </a:r>
                    </a:p>
                    <a:p>
                      <a:r>
                        <a:rPr lang="en-ID" sz="1400" b="0" dirty="0"/>
                        <a:t>TI </a:t>
                      </a:r>
                      <a:r>
                        <a:rPr lang="en-ID" sz="1400" b="0" dirty="0" err="1"/>
                        <a:t>digunakan</a:t>
                      </a:r>
                      <a:r>
                        <a:rPr lang="en-ID" sz="1400" b="0" dirty="0"/>
                        <a:t> </a:t>
                      </a:r>
                      <a:r>
                        <a:rPr lang="en-ID" sz="1400" b="0" dirty="0" err="1"/>
                        <a:t>untuk</a:t>
                      </a:r>
                      <a:r>
                        <a:rPr lang="en-ID" sz="1400" b="0" dirty="0"/>
                        <a:t> </a:t>
                      </a:r>
                      <a:r>
                        <a:rPr lang="en-ID" sz="1400" b="0" dirty="0" err="1"/>
                        <a:t>menciptakan</a:t>
                      </a:r>
                      <a:r>
                        <a:rPr lang="en-ID" sz="1400" b="0" dirty="0"/>
                        <a:t> </a:t>
                      </a:r>
                      <a:r>
                        <a:rPr lang="en-ID" sz="1400" b="0" dirty="0" err="1"/>
                        <a:t>produk</a:t>
                      </a:r>
                      <a:r>
                        <a:rPr lang="en-ID" sz="1400" b="0" dirty="0"/>
                        <a:t> dan </a:t>
                      </a:r>
                      <a:r>
                        <a:rPr lang="en-ID" sz="1400" b="0" dirty="0" err="1"/>
                        <a:t>layanan-layanan</a:t>
                      </a:r>
                      <a:r>
                        <a:rPr lang="en-ID" sz="1400" b="0" dirty="0"/>
                        <a:t> </a:t>
                      </a:r>
                      <a:r>
                        <a:rPr lang="en-ID" sz="1400" b="0" dirty="0" err="1"/>
                        <a:t>baru</a:t>
                      </a:r>
                      <a:r>
                        <a:rPr lang="en-ID" sz="1400" b="0" dirty="0"/>
                        <a:t>, </a:t>
                      </a:r>
                      <a:r>
                        <a:rPr lang="en-ID" sz="1400" b="0" dirty="0" err="1"/>
                        <a:t>mengubah</a:t>
                      </a:r>
                      <a:r>
                        <a:rPr lang="en-ID" sz="1400" b="0" dirty="0"/>
                        <a:t> proses </a:t>
                      </a:r>
                      <a:r>
                        <a:rPr lang="en-ID" sz="1400" b="0" dirty="0" err="1"/>
                        <a:t>bisnis</a:t>
                      </a:r>
                      <a:r>
                        <a:rPr lang="en-ID" sz="1400" b="0" dirty="0"/>
                        <a:t> dan </a:t>
                      </a:r>
                      <a:r>
                        <a:rPr lang="en-ID" sz="1400" b="0" dirty="0" err="1"/>
                        <a:t>menciptakan</a:t>
                      </a:r>
                      <a:r>
                        <a:rPr lang="en-ID" sz="1400" b="0" dirty="0"/>
                        <a:t> pasar </a:t>
                      </a:r>
                      <a:r>
                        <a:rPr lang="en-ID" sz="1400" b="0" dirty="0" err="1"/>
                        <a:t>baru</a:t>
                      </a:r>
                      <a:endParaRPr lang="en-ID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b="0" dirty="0" err="1"/>
                        <a:t>Diskon</a:t>
                      </a:r>
                      <a:r>
                        <a:rPr lang="en-ID" sz="1400" b="0" dirty="0"/>
                        <a:t> online, </a:t>
                      </a:r>
                      <a:r>
                        <a:rPr lang="en-ID" sz="1400" b="0" dirty="0" err="1"/>
                        <a:t>stok</a:t>
                      </a:r>
                      <a:r>
                        <a:rPr lang="en-ID" sz="1400" b="0" dirty="0"/>
                        <a:t> trading</a:t>
                      </a:r>
                    </a:p>
                    <a:p>
                      <a:r>
                        <a:rPr lang="en-ID" sz="1400" b="0" dirty="0" err="1"/>
                        <a:t>Penentuan</a:t>
                      </a:r>
                      <a:r>
                        <a:rPr lang="en-ID" sz="1400" b="0" dirty="0"/>
                        <a:t> </a:t>
                      </a:r>
                      <a:r>
                        <a:rPr lang="en-ID" sz="1400" b="0" dirty="0" err="1"/>
                        <a:t>rute</a:t>
                      </a:r>
                      <a:r>
                        <a:rPr lang="en-ID" sz="1400" b="0" dirty="0"/>
                        <a:t> online dan </a:t>
                      </a:r>
                      <a:r>
                        <a:rPr lang="en-ID" sz="1400" b="0" dirty="0" err="1"/>
                        <a:t>manajemen</a:t>
                      </a:r>
                      <a:r>
                        <a:rPr lang="en-ID" sz="1400" b="0" dirty="0"/>
                        <a:t> </a:t>
                      </a:r>
                      <a:r>
                        <a:rPr lang="en-ID" sz="1400" b="0" dirty="0" err="1"/>
                        <a:t>layanan</a:t>
                      </a:r>
                      <a:r>
                        <a:rPr lang="en-ID" sz="1400" b="0" dirty="0"/>
                        <a:t> online </a:t>
                      </a:r>
                      <a:r>
                        <a:rPr lang="en-ID" sz="1400" b="0" dirty="0" err="1"/>
                        <a:t>konsumen</a:t>
                      </a:r>
                      <a:endParaRPr lang="en-ID" sz="1400" b="0" dirty="0"/>
                    </a:p>
                    <a:p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b="0" dirty="0" err="1"/>
                        <a:t>Pemimpin</a:t>
                      </a:r>
                      <a:r>
                        <a:rPr lang="en-ID" sz="1400" b="0" dirty="0"/>
                        <a:t> pasar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10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1400" b="1" i="1" dirty="0"/>
                        <a:t>Growth</a:t>
                      </a:r>
                    </a:p>
                    <a:p>
                      <a:r>
                        <a:rPr lang="en-ID" sz="1400" dirty="0"/>
                        <a:t>TI </a:t>
                      </a:r>
                      <a:r>
                        <a:rPr lang="en-ID" sz="1400" dirty="0" err="1"/>
                        <a:t>digunakan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 err="1"/>
                        <a:t>untuk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 err="1"/>
                        <a:t>mengelola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 err="1"/>
                        <a:t>ekspansi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 err="1"/>
                        <a:t>bisnis</a:t>
                      </a:r>
                      <a:r>
                        <a:rPr lang="en-ID" sz="1400" dirty="0"/>
                        <a:t> regional dan global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Internet Global order merchandise </a:t>
                      </a:r>
                      <a:r>
                        <a:rPr lang="en-ID" sz="1400" dirty="0" err="1"/>
                        <a:t>lewat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 err="1"/>
                        <a:t>jaringan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 err="1"/>
                        <a:t>satelit</a:t>
                      </a:r>
                      <a:r>
                        <a:rPr lang="en-ID" sz="1400" dirty="0"/>
                        <a:t> global</a:t>
                      </a:r>
                    </a:p>
                    <a:p>
                      <a:r>
                        <a:rPr lang="en-ID" sz="1400" dirty="0" err="1"/>
                        <a:t>Penentuan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 err="1"/>
                        <a:t>jalur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 err="1"/>
                        <a:t>persedian</a:t>
                      </a:r>
                      <a:r>
                        <a:rPr lang="en-ID" sz="1400" dirty="0"/>
                        <a:t> 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 err="1"/>
                        <a:t>Peningkatan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 err="1"/>
                        <a:t>dalam</a:t>
                      </a:r>
                      <a:r>
                        <a:rPr lang="en-ID" sz="1400" dirty="0"/>
                        <a:t> pasar global</a:t>
                      </a:r>
                    </a:p>
                    <a:p>
                      <a:r>
                        <a:rPr lang="en-ID" sz="1400" dirty="0" err="1"/>
                        <a:t>Pemimpin</a:t>
                      </a:r>
                      <a:r>
                        <a:rPr lang="en-ID" sz="1400" dirty="0"/>
                        <a:t> pasar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262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27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8FE63-2C6D-4C75-8B84-AD11A993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4148"/>
            <a:ext cx="7886700" cy="613868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+mn-lt"/>
              </a:rPr>
              <a:t>Model Pembangunan </a:t>
            </a:r>
            <a:r>
              <a:rPr lang="en-US" sz="2800" dirty="0" err="1">
                <a:latin typeface="+mn-lt"/>
              </a:rPr>
              <a:t>Relasi</a:t>
            </a:r>
            <a:endParaRPr lang="en-ID" sz="28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F5DE1-25F9-49AE-BEC6-F47E09EC2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062" y="1369218"/>
            <a:ext cx="8202618" cy="3252019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 err="1"/>
              <a:t>Konsumen</a:t>
            </a:r>
            <a:r>
              <a:rPr lang="en-US" sz="1800" dirty="0"/>
              <a:t> </a:t>
            </a:r>
            <a:r>
              <a:rPr lang="en-US" sz="1800" dirty="0" err="1"/>
              <a:t>menerima</a:t>
            </a:r>
            <a:r>
              <a:rPr lang="en-US" sz="1800" dirty="0"/>
              <a:t> </a:t>
            </a:r>
            <a:r>
              <a:rPr lang="en-US" sz="1800"/>
              <a:t>ekspose </a:t>
            </a:r>
            <a:r>
              <a:rPr lang="en-US" sz="1800" dirty="0" err="1"/>
              <a:t>pemasaran</a:t>
            </a: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 err="1"/>
              <a:t>Konsumen</a:t>
            </a:r>
            <a:r>
              <a:rPr lang="en-US" sz="1800" dirty="0"/>
              <a:t> </a:t>
            </a:r>
            <a:r>
              <a:rPr lang="en-US" sz="1800" dirty="0" err="1"/>
              <a:t>menentukan</a:t>
            </a:r>
            <a:r>
              <a:rPr lang="en-US" sz="1800" dirty="0"/>
              <a:t> media </a:t>
            </a:r>
            <a:r>
              <a:rPr lang="en-US" sz="1800" dirty="0" err="1"/>
              <a:t>pemasaran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menanggapi</a:t>
            </a: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 err="1"/>
              <a:t>Konsumen</a:t>
            </a:r>
            <a:r>
              <a:rPr lang="en-US" sz="1800" dirty="0"/>
              <a:t> </a:t>
            </a:r>
            <a:r>
              <a:rPr lang="en-US" sz="1800" dirty="0" err="1"/>
              <a:t>membuat</a:t>
            </a:r>
            <a:r>
              <a:rPr lang="en-US" sz="1800" dirty="0"/>
              <a:t> </a:t>
            </a:r>
            <a:r>
              <a:rPr lang="en-US" sz="1800" dirty="0" err="1"/>
              <a:t>keputusan</a:t>
            </a:r>
            <a:r>
              <a:rPr lang="en-US" sz="1800" dirty="0"/>
              <a:t> </a:t>
            </a:r>
            <a:r>
              <a:rPr lang="en-US" sz="1800" dirty="0" err="1"/>
              <a:t>membeli</a:t>
            </a: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Detail </a:t>
            </a:r>
            <a:r>
              <a:rPr lang="en-US" sz="1800" dirty="0" err="1"/>
              <a:t>transaksi</a:t>
            </a: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Update </a:t>
            </a:r>
            <a:r>
              <a:rPr lang="en-US" sz="1800" i="1" dirty="0"/>
              <a:t>database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err="1"/>
              <a:t>Pembentukan</a:t>
            </a:r>
            <a:r>
              <a:rPr lang="en-US" sz="1800" dirty="0"/>
              <a:t> </a:t>
            </a:r>
            <a:r>
              <a:rPr lang="en-US" sz="1800" dirty="0" err="1"/>
              <a:t>segmentasi</a:t>
            </a: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4P (</a:t>
            </a:r>
            <a:r>
              <a:rPr lang="en-US" sz="1800" i="1" dirty="0"/>
              <a:t>product, price, place, promotion</a:t>
            </a:r>
            <a:r>
              <a:rPr lang="en-US" sz="1800" dirty="0"/>
              <a:t>) </a:t>
            </a:r>
            <a:r>
              <a:rPr lang="en-US" sz="1800" dirty="0" err="1"/>
              <a:t>diperbaharui</a:t>
            </a:r>
            <a:r>
              <a:rPr lang="en-US" sz="1800" dirty="0"/>
              <a:t> </a:t>
            </a:r>
            <a:r>
              <a:rPr lang="en-US" sz="1800" dirty="0" err="1"/>
              <a:t>keunikannya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konsumen</a:t>
            </a: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Media </a:t>
            </a:r>
            <a:r>
              <a:rPr lang="en-US" sz="1800" dirty="0" err="1"/>
              <a:t>baru</a:t>
            </a:r>
            <a:r>
              <a:rPr lang="en-US" sz="1800" dirty="0"/>
              <a:t> </a:t>
            </a:r>
            <a:r>
              <a:rPr lang="en-US" sz="1800" dirty="0" err="1"/>
              <a:t>dipilih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layanan</a:t>
            </a:r>
            <a:r>
              <a:rPr lang="en-US" sz="1800" dirty="0"/>
              <a:t> </a:t>
            </a:r>
            <a:r>
              <a:rPr lang="en-US" sz="1800" dirty="0" err="1"/>
              <a:t>terbaik</a:t>
            </a:r>
            <a:endParaRPr lang="en-ID" sz="1800" dirty="0"/>
          </a:p>
        </p:txBody>
      </p:sp>
    </p:spTree>
    <p:extLst>
      <p:ext uri="{BB962C8B-B14F-4D97-AF65-F5344CB8AC3E}">
        <p14:creationId xmlns:p14="http://schemas.microsoft.com/office/powerpoint/2010/main" val="260776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23DE1-1955-4F16-88F2-2D90EE89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985" y="755351"/>
            <a:ext cx="7886700" cy="613868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+mn-lt"/>
              </a:rPr>
              <a:t>Strategi </a:t>
            </a:r>
            <a:r>
              <a:rPr lang="en-US" sz="2800" i="1" dirty="0">
                <a:latin typeface="+mn-lt"/>
              </a:rPr>
              <a:t>e-Business</a:t>
            </a:r>
            <a:endParaRPr lang="en-ID" sz="2800" i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24298-32A0-4176-9A89-5C456F2E7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756" y="1369219"/>
            <a:ext cx="8088923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	Strategi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pendekatan</a:t>
            </a:r>
            <a:r>
              <a:rPr lang="en-US" sz="1600" dirty="0"/>
              <a:t> </a:t>
            </a:r>
            <a:r>
              <a:rPr lang="en-US" sz="1600" dirty="0" err="1"/>
              <a:t>secara</a:t>
            </a:r>
            <a:r>
              <a:rPr lang="en-US" sz="1600" dirty="0"/>
              <a:t> </a:t>
            </a:r>
            <a:r>
              <a:rPr lang="en-US" sz="1600" dirty="0" err="1"/>
              <a:t>keseluruhan</a:t>
            </a:r>
            <a:r>
              <a:rPr lang="en-US" sz="1600" dirty="0"/>
              <a:t> yang </a:t>
            </a:r>
            <a:r>
              <a:rPr lang="en-US" sz="1600" dirty="0" err="1"/>
              <a:t>berkaitan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pelaksanaan</a:t>
            </a:r>
            <a:r>
              <a:rPr lang="en-US" sz="1600" dirty="0"/>
              <a:t> </a:t>
            </a:r>
            <a:r>
              <a:rPr lang="en-US" sz="1600" dirty="0" err="1"/>
              <a:t>gagasan</a:t>
            </a:r>
            <a:r>
              <a:rPr lang="en-US" sz="1600" dirty="0"/>
              <a:t>, </a:t>
            </a:r>
            <a:r>
              <a:rPr lang="en-US" sz="1600" dirty="0" err="1"/>
              <a:t>perencanaan</a:t>
            </a:r>
            <a:r>
              <a:rPr lang="en-US" sz="1600" dirty="0"/>
              <a:t>, dan </a:t>
            </a:r>
            <a:r>
              <a:rPr lang="en-US" sz="1600" dirty="0" err="1"/>
              <a:t>eksekusi</a:t>
            </a:r>
            <a:r>
              <a:rPr lang="en-US" sz="1600" dirty="0"/>
              <a:t> </a:t>
            </a:r>
            <a:r>
              <a:rPr lang="en-US" sz="1600" dirty="0" err="1"/>
              <a:t>sebuah</a:t>
            </a:r>
            <a:r>
              <a:rPr lang="en-US" sz="1600" dirty="0"/>
              <a:t> </a:t>
            </a:r>
            <a:r>
              <a:rPr lang="en-US" sz="1600" dirty="0" err="1"/>
              <a:t>aktivitas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kurun</a:t>
            </a:r>
            <a:r>
              <a:rPr lang="en-US" sz="1600" dirty="0"/>
              <a:t> </a:t>
            </a:r>
            <a:r>
              <a:rPr lang="en-US" sz="1600" dirty="0" err="1"/>
              <a:t>waktu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Di </a:t>
            </a:r>
            <a:r>
              <a:rPr lang="en-US" sz="1600" dirty="0" err="1"/>
              <a:t>dalam</a:t>
            </a:r>
            <a:r>
              <a:rPr lang="en-US" sz="1600" dirty="0"/>
              <a:t> strategi yang </a:t>
            </a:r>
            <a:r>
              <a:rPr lang="en-US" sz="1600" dirty="0" err="1"/>
              <a:t>baik</a:t>
            </a:r>
            <a:r>
              <a:rPr lang="en-US" sz="1600" dirty="0"/>
              <a:t> </a:t>
            </a:r>
            <a:r>
              <a:rPr lang="en-US" sz="1600" dirty="0" err="1"/>
              <a:t>terdapat</a:t>
            </a:r>
            <a:r>
              <a:rPr lang="en-US" sz="1600" dirty="0"/>
              <a:t> </a:t>
            </a:r>
            <a:r>
              <a:rPr lang="en-US" sz="1600" dirty="0" err="1"/>
              <a:t>koordinasi</a:t>
            </a:r>
            <a:r>
              <a:rPr lang="en-US" sz="1600" dirty="0"/>
              <a:t> </a:t>
            </a:r>
            <a:r>
              <a:rPr lang="en-US" sz="1600" dirty="0" err="1"/>
              <a:t>tim</a:t>
            </a:r>
            <a:r>
              <a:rPr lang="en-US" sz="1600" dirty="0"/>
              <a:t> </a:t>
            </a:r>
            <a:r>
              <a:rPr lang="en-US" sz="1600" dirty="0" err="1"/>
              <a:t>kerja</a:t>
            </a:r>
            <a:r>
              <a:rPr lang="en-US" sz="1600" dirty="0"/>
              <a:t>, </a:t>
            </a:r>
            <a:r>
              <a:rPr lang="en-US" sz="1600" dirty="0" err="1"/>
              <a:t>memiliki</a:t>
            </a:r>
            <a:r>
              <a:rPr lang="en-US" sz="1600" dirty="0"/>
              <a:t> </a:t>
            </a:r>
            <a:r>
              <a:rPr lang="en-US" sz="1600" dirty="0" err="1"/>
              <a:t>tema</a:t>
            </a:r>
            <a:r>
              <a:rPr lang="en-US" sz="1600" dirty="0"/>
              <a:t>, </a:t>
            </a:r>
            <a:r>
              <a:rPr lang="en-US" sz="1600" dirty="0" err="1"/>
              <a:t>mengidentifikasi</a:t>
            </a:r>
            <a:r>
              <a:rPr lang="en-US" sz="1600" dirty="0"/>
              <a:t> </a:t>
            </a:r>
            <a:r>
              <a:rPr lang="en-US" sz="1600" dirty="0" err="1"/>
              <a:t>faktor</a:t>
            </a:r>
            <a:r>
              <a:rPr lang="en-US" sz="1600" dirty="0"/>
              <a:t> </a:t>
            </a:r>
            <a:r>
              <a:rPr lang="en-US" sz="1600" dirty="0" err="1"/>
              <a:t>pendukung</a:t>
            </a:r>
            <a:r>
              <a:rPr lang="en-US" sz="1600" dirty="0"/>
              <a:t> yang </a:t>
            </a:r>
            <a:r>
              <a:rPr lang="en-US" sz="1600" dirty="0" err="1"/>
              <a:t>sesuai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prinsip-prinsip</a:t>
            </a:r>
            <a:r>
              <a:rPr lang="en-US" sz="1600" dirty="0"/>
              <a:t> </a:t>
            </a:r>
            <a:r>
              <a:rPr lang="en-US" sz="1600" dirty="0" err="1"/>
              <a:t>pelaksanaan</a:t>
            </a:r>
            <a:r>
              <a:rPr lang="en-US" sz="1600" dirty="0"/>
              <a:t> </a:t>
            </a:r>
            <a:r>
              <a:rPr lang="en-US" sz="1600" dirty="0" err="1"/>
              <a:t>gagasan</a:t>
            </a:r>
            <a:r>
              <a:rPr lang="en-US" sz="1600" dirty="0"/>
              <a:t> </a:t>
            </a:r>
            <a:r>
              <a:rPr lang="en-US" sz="1600" dirty="0" err="1"/>
              <a:t>secara</a:t>
            </a:r>
            <a:r>
              <a:rPr lang="en-US" sz="1600" dirty="0"/>
              <a:t> </a:t>
            </a:r>
            <a:r>
              <a:rPr lang="en-US" sz="1600" dirty="0" err="1"/>
              <a:t>rasional</a:t>
            </a:r>
            <a:r>
              <a:rPr lang="en-US" sz="1600" dirty="0"/>
              <a:t>, </a:t>
            </a:r>
            <a:r>
              <a:rPr lang="en-US" sz="1600" dirty="0" err="1"/>
              <a:t>efisien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pendanaan</a:t>
            </a:r>
            <a:r>
              <a:rPr lang="en-US" sz="1600" dirty="0"/>
              <a:t>, dan </a:t>
            </a:r>
            <a:r>
              <a:rPr lang="en-US" sz="1600" dirty="0" err="1"/>
              <a:t>memiliki</a:t>
            </a:r>
            <a:r>
              <a:rPr lang="en-US" sz="1600" dirty="0"/>
              <a:t> </a:t>
            </a:r>
            <a:r>
              <a:rPr lang="en-US" sz="1600" dirty="0" err="1"/>
              <a:t>taktik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mencapai</a:t>
            </a:r>
            <a:r>
              <a:rPr lang="en-US" sz="1600" dirty="0"/>
              <a:t> </a:t>
            </a:r>
            <a:r>
              <a:rPr lang="en-US" sz="1600" dirty="0" err="1"/>
              <a:t>tujuan</a:t>
            </a:r>
            <a:r>
              <a:rPr lang="en-US" sz="1600" dirty="0"/>
              <a:t> </a:t>
            </a:r>
            <a:r>
              <a:rPr lang="en-US" sz="1600" dirty="0" err="1"/>
              <a:t>secara</a:t>
            </a:r>
            <a:r>
              <a:rPr lang="en-US" sz="1600" dirty="0"/>
              <a:t> </a:t>
            </a:r>
            <a:r>
              <a:rPr lang="en-US" sz="1600" dirty="0" err="1"/>
              <a:t>efektif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ID" sz="1600" dirty="0"/>
              <a:t>	Strategi </a:t>
            </a:r>
            <a:r>
              <a:rPr lang="en-ID" sz="1600" dirty="0" err="1"/>
              <a:t>bisnis</a:t>
            </a:r>
            <a:r>
              <a:rPr lang="en-ID" sz="1600" dirty="0"/>
              <a:t> </a:t>
            </a:r>
            <a:r>
              <a:rPr lang="en-ID" sz="1600" dirty="0" err="1"/>
              <a:t>adalah</a:t>
            </a:r>
            <a:r>
              <a:rPr lang="en-ID" sz="1600" dirty="0"/>
              <a:t> </a:t>
            </a:r>
            <a:r>
              <a:rPr lang="en-ID" sz="1600" dirty="0" err="1"/>
              <a:t>penetapan</a:t>
            </a:r>
            <a:r>
              <a:rPr lang="en-ID" sz="1600" dirty="0"/>
              <a:t> </a:t>
            </a:r>
            <a:r>
              <a:rPr lang="en-ID" sz="1600" dirty="0" err="1"/>
              <a:t>sasaran</a:t>
            </a:r>
            <a:r>
              <a:rPr lang="en-ID" sz="1600" dirty="0"/>
              <a:t> dan </a:t>
            </a:r>
            <a:r>
              <a:rPr lang="en-ID" sz="1600" dirty="0" err="1"/>
              <a:t>tujuan</a:t>
            </a:r>
            <a:r>
              <a:rPr lang="en-ID" sz="1600" dirty="0"/>
              <a:t> </a:t>
            </a:r>
            <a:r>
              <a:rPr lang="en-ID" sz="1600" dirty="0" err="1"/>
              <a:t>jangka</a:t>
            </a:r>
            <a:r>
              <a:rPr lang="en-ID" sz="1600" dirty="0"/>
              <a:t> </a:t>
            </a:r>
            <a:r>
              <a:rPr lang="en-ID" sz="1600" dirty="0" err="1"/>
              <a:t>panjang</a:t>
            </a:r>
            <a:r>
              <a:rPr lang="en-ID" sz="1600" dirty="0"/>
              <a:t> </a:t>
            </a:r>
            <a:r>
              <a:rPr lang="en-ID" sz="1600" dirty="0" err="1"/>
              <a:t>sebuah</a:t>
            </a:r>
            <a:r>
              <a:rPr lang="en-ID" sz="1600" dirty="0"/>
              <a:t> </a:t>
            </a:r>
            <a:r>
              <a:rPr lang="en-ID" sz="1600" dirty="0" err="1"/>
              <a:t>perusahaan</a:t>
            </a:r>
            <a:r>
              <a:rPr lang="en-ID" sz="1600" dirty="0"/>
              <a:t>, dan </a:t>
            </a:r>
            <a:r>
              <a:rPr lang="en-ID" sz="1600" dirty="0" err="1"/>
              <a:t>arah</a:t>
            </a:r>
            <a:r>
              <a:rPr lang="en-ID" sz="1600" dirty="0"/>
              <a:t> </a:t>
            </a:r>
            <a:r>
              <a:rPr lang="en-ID" sz="1600" dirty="0" err="1"/>
              <a:t>tindakan</a:t>
            </a:r>
            <a:r>
              <a:rPr lang="en-ID" sz="1600" dirty="0"/>
              <a:t> </a:t>
            </a:r>
            <a:r>
              <a:rPr lang="en-ID" sz="1600" dirty="0" err="1"/>
              <a:t>serta</a:t>
            </a:r>
            <a:r>
              <a:rPr lang="en-ID" sz="1600" dirty="0"/>
              <a:t> </a:t>
            </a:r>
            <a:r>
              <a:rPr lang="en-ID" sz="1600" dirty="0" err="1"/>
              <a:t>alokasi</a:t>
            </a:r>
            <a:r>
              <a:rPr lang="en-ID" sz="1600" dirty="0"/>
              <a:t> </a:t>
            </a:r>
            <a:r>
              <a:rPr lang="en-ID" sz="1600" dirty="0" err="1"/>
              <a:t>sumber</a:t>
            </a:r>
            <a:r>
              <a:rPr lang="en-ID" sz="1600" dirty="0"/>
              <a:t> </a:t>
            </a:r>
            <a:r>
              <a:rPr lang="en-ID" sz="1600" dirty="0" err="1"/>
              <a:t>daya</a:t>
            </a:r>
            <a:r>
              <a:rPr lang="en-ID" sz="1600" dirty="0"/>
              <a:t> yang </a:t>
            </a:r>
            <a:r>
              <a:rPr lang="en-ID" sz="1600" dirty="0" err="1"/>
              <a:t>diperlukan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mencapai</a:t>
            </a:r>
            <a:r>
              <a:rPr lang="en-ID" sz="1600" dirty="0"/>
              <a:t> </a:t>
            </a:r>
            <a:r>
              <a:rPr lang="en-ID" sz="1600" dirty="0" err="1"/>
              <a:t>sasaran</a:t>
            </a:r>
            <a:r>
              <a:rPr lang="en-ID" sz="1600" dirty="0"/>
              <a:t> dan </a:t>
            </a:r>
            <a:r>
              <a:rPr lang="en-ID" sz="1600" dirty="0" err="1"/>
              <a:t>tujuan</a:t>
            </a:r>
            <a:r>
              <a:rPr lang="en-ID" sz="1600" dirty="0"/>
              <a:t> </a:t>
            </a:r>
            <a:r>
              <a:rPr lang="en-ID" sz="1600" dirty="0" err="1"/>
              <a:t>tersebut</a:t>
            </a:r>
            <a:endParaRPr lang="en-US" sz="1600" dirty="0"/>
          </a:p>
        </p:txBody>
      </p:sp>
      <p:pic>
        <p:nvPicPr>
          <p:cNvPr id="8" name="Picture 7" descr="Text, whiteboard&#10;&#10;Description automatically generated">
            <a:extLst>
              <a:ext uri="{FF2B5EF4-FFF2-40B4-BE49-F238E27FC236}">
                <a16:creationId xmlns:a16="http://schemas.microsoft.com/office/drawing/2014/main" id="{AAFF393C-8BEF-455E-8406-63C485D930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45"/>
          <a:stretch/>
        </p:blipFill>
        <p:spPr>
          <a:xfrm>
            <a:off x="6382630" y="3593271"/>
            <a:ext cx="2705100" cy="103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75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F3055-57F6-48CD-BE67-22786611D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err="1">
                <a:latin typeface="+mn-lt"/>
              </a:rPr>
              <a:t>Tingkatan</a:t>
            </a:r>
            <a:r>
              <a:rPr lang="en-US" sz="2800" dirty="0">
                <a:latin typeface="+mn-lt"/>
              </a:rPr>
              <a:t> Strategi</a:t>
            </a:r>
            <a:endParaRPr lang="en-ID" sz="28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6ED9E-44DF-4161-B4C4-68119ECB3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18382"/>
            <a:ext cx="7886700" cy="3514341"/>
          </a:xfrm>
        </p:spPr>
        <p:txBody>
          <a:bodyPr>
            <a:noAutofit/>
          </a:bodyPr>
          <a:lstStyle/>
          <a:p>
            <a:r>
              <a:rPr lang="en-ID" sz="1600" b="1" dirty="0"/>
              <a:t>Tingkat </a:t>
            </a:r>
            <a:r>
              <a:rPr lang="en-ID" sz="1600" b="1" dirty="0" err="1"/>
              <a:t>Korporasi</a:t>
            </a:r>
            <a:endParaRPr lang="en-ID" sz="1600" b="1" dirty="0"/>
          </a:p>
          <a:p>
            <a:pPr marL="0" indent="182563">
              <a:buNone/>
            </a:pPr>
            <a:r>
              <a:rPr lang="en-ID" sz="1600" dirty="0"/>
              <a:t>Strategi </a:t>
            </a:r>
            <a:r>
              <a:rPr lang="en-ID" sz="1600" dirty="0" err="1"/>
              <a:t>perusahaan</a:t>
            </a:r>
            <a:r>
              <a:rPr lang="en-ID" sz="1600" dirty="0"/>
              <a:t> yang </a:t>
            </a:r>
            <a:r>
              <a:rPr lang="en-ID" sz="1600" dirty="0" err="1"/>
              <a:t>memiliki</a:t>
            </a:r>
            <a:r>
              <a:rPr lang="en-ID" sz="1600" dirty="0"/>
              <a:t> </a:t>
            </a:r>
            <a:r>
              <a:rPr lang="en-ID" sz="1600" dirty="0" err="1"/>
              <a:t>saham</a:t>
            </a:r>
            <a:r>
              <a:rPr lang="en-ID" sz="1600" dirty="0"/>
              <a:t> (</a:t>
            </a:r>
            <a:r>
              <a:rPr lang="en-ID" sz="1600" i="1" dirty="0"/>
              <a:t>ownership</a:t>
            </a:r>
            <a:r>
              <a:rPr lang="en-ID" sz="1600" dirty="0"/>
              <a:t>) </a:t>
            </a:r>
            <a:r>
              <a:rPr lang="en-ID" sz="1600" dirty="0" err="1"/>
              <a:t>beberapa</a:t>
            </a:r>
            <a:r>
              <a:rPr lang="en-ID" sz="1600" dirty="0"/>
              <a:t> </a:t>
            </a:r>
            <a:r>
              <a:rPr lang="en-ID" sz="1600" dirty="0" err="1"/>
              <a:t>perusahaan</a:t>
            </a:r>
            <a:r>
              <a:rPr lang="en-ID" sz="1600" dirty="0"/>
              <a:t> lain</a:t>
            </a:r>
          </a:p>
          <a:p>
            <a:r>
              <a:rPr lang="en-ID" sz="1600" b="1" dirty="0"/>
              <a:t>Tingkat Multi Divisi</a:t>
            </a:r>
          </a:p>
          <a:p>
            <a:pPr marL="182563" indent="0">
              <a:buNone/>
            </a:pPr>
            <a:r>
              <a:rPr lang="en-ID" sz="1600" dirty="0" err="1"/>
              <a:t>Merupakan</a:t>
            </a:r>
            <a:r>
              <a:rPr lang="en-ID" sz="1600" dirty="0"/>
              <a:t> strategi yang </a:t>
            </a:r>
            <a:r>
              <a:rPr lang="en-ID" sz="1600" dirty="0" err="1"/>
              <a:t>terjadi</a:t>
            </a:r>
            <a:r>
              <a:rPr lang="en-ID" sz="1600" dirty="0"/>
              <a:t> pada </a:t>
            </a:r>
            <a:r>
              <a:rPr lang="en-ID" sz="1600" dirty="0" err="1"/>
              <a:t>tingkat</a:t>
            </a:r>
            <a:r>
              <a:rPr lang="en-ID" sz="1600" dirty="0"/>
              <a:t> divisi </a:t>
            </a:r>
            <a:r>
              <a:rPr lang="en-ID" sz="1600" dirty="0" err="1"/>
              <a:t>atau</a:t>
            </a:r>
            <a:r>
              <a:rPr lang="en-ID" sz="1600" dirty="0"/>
              <a:t> unit </a:t>
            </a:r>
            <a:r>
              <a:rPr lang="en-ID" sz="1600" dirty="0" err="1"/>
              <a:t>bisnis</a:t>
            </a:r>
            <a:r>
              <a:rPr lang="en-ID" sz="1600" dirty="0"/>
              <a:t> dan </a:t>
            </a:r>
            <a:r>
              <a:rPr lang="en-ID" sz="1600" dirty="0" err="1"/>
              <a:t>merupakan</a:t>
            </a:r>
            <a:r>
              <a:rPr lang="en-ID" sz="1600" dirty="0"/>
              <a:t> strategi yang </a:t>
            </a:r>
            <a:r>
              <a:rPr lang="en-ID" sz="1600" dirty="0" err="1"/>
              <a:t>menekankan</a:t>
            </a:r>
            <a:r>
              <a:rPr lang="en-ID" sz="1600" dirty="0"/>
              <a:t> pada </a:t>
            </a:r>
            <a:r>
              <a:rPr lang="en-ID" sz="1600" dirty="0" err="1"/>
              <a:t>perbaikan</a:t>
            </a:r>
            <a:r>
              <a:rPr lang="en-ID" sz="1600" dirty="0"/>
              <a:t> </a:t>
            </a:r>
            <a:r>
              <a:rPr lang="en-ID" sz="1600" dirty="0" err="1"/>
              <a:t>posisi</a:t>
            </a:r>
            <a:r>
              <a:rPr lang="en-ID" sz="1600" dirty="0"/>
              <a:t> </a:t>
            </a:r>
            <a:r>
              <a:rPr lang="en-ID" sz="1600" dirty="0" err="1"/>
              <a:t>bersaing</a:t>
            </a:r>
            <a:r>
              <a:rPr lang="en-ID" sz="1600" dirty="0"/>
              <a:t> </a:t>
            </a:r>
            <a:r>
              <a:rPr lang="en-ID" sz="1600" dirty="0" err="1"/>
              <a:t>produk</a:t>
            </a:r>
            <a:r>
              <a:rPr lang="en-ID" sz="1600" dirty="0"/>
              <a:t> </a:t>
            </a:r>
            <a:r>
              <a:rPr lang="en-ID" sz="1600" dirty="0" err="1"/>
              <a:t>atau</a:t>
            </a:r>
            <a:r>
              <a:rPr lang="en-ID" sz="1600" dirty="0"/>
              <a:t> </a:t>
            </a:r>
            <a:r>
              <a:rPr lang="en-ID" sz="1600" dirty="0" err="1"/>
              <a:t>jasa</a:t>
            </a:r>
            <a:r>
              <a:rPr lang="en-ID" sz="1600" dirty="0"/>
              <a:t> pada </a:t>
            </a:r>
            <a:r>
              <a:rPr lang="en-ID" sz="1600" dirty="0" err="1"/>
              <a:t>spesifik</a:t>
            </a:r>
            <a:r>
              <a:rPr lang="en-ID" sz="1600" dirty="0"/>
              <a:t> </a:t>
            </a:r>
            <a:r>
              <a:rPr lang="en-ID" sz="1600" dirty="0" err="1"/>
              <a:t>industri</a:t>
            </a:r>
            <a:r>
              <a:rPr lang="en-ID" sz="1600" dirty="0"/>
              <a:t> </a:t>
            </a:r>
            <a:r>
              <a:rPr lang="en-ID" sz="1600" dirty="0" err="1"/>
              <a:t>atau</a:t>
            </a:r>
            <a:r>
              <a:rPr lang="en-ID" sz="1600" dirty="0"/>
              <a:t> </a:t>
            </a:r>
            <a:r>
              <a:rPr lang="en-ID" sz="1600" dirty="0" err="1"/>
              <a:t>segmen</a:t>
            </a:r>
            <a:r>
              <a:rPr lang="en-ID" sz="1600" dirty="0"/>
              <a:t> pasar </a:t>
            </a:r>
            <a:r>
              <a:rPr lang="en-ID" sz="1600" dirty="0" err="1"/>
              <a:t>tertentu</a:t>
            </a:r>
            <a:endParaRPr lang="en-ID" sz="1600" dirty="0"/>
          </a:p>
          <a:p>
            <a:r>
              <a:rPr lang="en-ID" sz="1600" b="1" dirty="0"/>
              <a:t>Tingkat </a:t>
            </a:r>
            <a:r>
              <a:rPr lang="en-ID" sz="1600" b="1" dirty="0" err="1"/>
              <a:t>Fungsional</a:t>
            </a:r>
            <a:endParaRPr lang="en-ID" sz="1600" b="1" dirty="0"/>
          </a:p>
          <a:p>
            <a:pPr marL="182563" indent="0">
              <a:buNone/>
            </a:pPr>
            <a:r>
              <a:rPr lang="en-ID" sz="1600" dirty="0" err="1"/>
              <a:t>Optimalisasi</a:t>
            </a:r>
            <a:r>
              <a:rPr lang="en-ID" sz="1600" dirty="0"/>
              <a:t> </a:t>
            </a:r>
            <a:r>
              <a:rPr lang="en-ID" sz="1600" dirty="0" err="1"/>
              <a:t>produktifitas</a:t>
            </a:r>
            <a:r>
              <a:rPr lang="en-ID" sz="1600" dirty="0"/>
              <a:t> </a:t>
            </a:r>
            <a:r>
              <a:rPr lang="en-ID" sz="1600" dirty="0" err="1"/>
              <a:t>sumber</a:t>
            </a:r>
            <a:r>
              <a:rPr lang="en-ID" sz="1600" dirty="0"/>
              <a:t> </a:t>
            </a:r>
            <a:r>
              <a:rPr lang="en-ID" sz="1600" dirty="0" err="1"/>
              <a:t>daa</a:t>
            </a:r>
            <a:r>
              <a:rPr lang="en-ID" sz="1600" dirty="0"/>
              <a:t> </a:t>
            </a:r>
            <a:r>
              <a:rPr lang="en-ID" sz="1600" dirty="0" err="1"/>
              <a:t>dalam</a:t>
            </a:r>
            <a:r>
              <a:rPr lang="en-ID" sz="1600" dirty="0"/>
              <a:t> </a:t>
            </a:r>
            <a:r>
              <a:rPr lang="en-ID" sz="1600" dirty="0" err="1"/>
              <a:t>memberikan</a:t>
            </a:r>
            <a:r>
              <a:rPr lang="en-ID" sz="1600" dirty="0"/>
              <a:t> </a:t>
            </a:r>
            <a:r>
              <a:rPr lang="en-ID" sz="1600" dirty="0" err="1"/>
              <a:t>nilai</a:t>
            </a:r>
            <a:r>
              <a:rPr lang="en-ID" sz="1600" dirty="0"/>
              <a:t> (</a:t>
            </a:r>
            <a:r>
              <a:rPr lang="en-ID" sz="1600" i="1" dirty="0"/>
              <a:t>value</a:t>
            </a:r>
            <a:r>
              <a:rPr lang="en-ID" sz="1600" dirty="0"/>
              <a:t>) </a:t>
            </a:r>
            <a:r>
              <a:rPr lang="en-ID" sz="1600" dirty="0" err="1"/>
              <a:t>terbaik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kebutuhan</a:t>
            </a:r>
            <a:r>
              <a:rPr lang="en-ID" sz="1600" dirty="0"/>
              <a:t> </a:t>
            </a:r>
            <a:r>
              <a:rPr lang="en-ID" sz="1600" dirty="0" err="1"/>
              <a:t>pelanggan</a:t>
            </a:r>
            <a:endParaRPr lang="en-ID" sz="1600" dirty="0"/>
          </a:p>
          <a:p>
            <a:r>
              <a:rPr lang="en-ID" sz="1600" b="1" dirty="0"/>
              <a:t>Tingkat </a:t>
            </a:r>
            <a:r>
              <a:rPr lang="en-ID" sz="1600" b="1" dirty="0" err="1"/>
              <a:t>Operasional</a:t>
            </a:r>
            <a:endParaRPr lang="en-ID" sz="1600" b="1" dirty="0"/>
          </a:p>
          <a:p>
            <a:pPr marL="182563" indent="0">
              <a:buNone/>
            </a:pPr>
            <a:r>
              <a:rPr lang="en-ID" sz="1600" dirty="0" err="1"/>
              <a:t>Merupakan</a:t>
            </a:r>
            <a:r>
              <a:rPr lang="en-ID" sz="1600" dirty="0"/>
              <a:t> strategi yang </a:t>
            </a:r>
            <a:r>
              <a:rPr lang="en-ID" sz="1600" dirty="0" err="1"/>
              <a:t>menjalankan</a:t>
            </a:r>
            <a:r>
              <a:rPr lang="en-ID" sz="1600" dirty="0"/>
              <a:t> </a:t>
            </a:r>
            <a:r>
              <a:rPr lang="en-ID" sz="1600" dirty="0" err="1"/>
              <a:t>implementasi</a:t>
            </a:r>
            <a:r>
              <a:rPr lang="en-ID" sz="1600" dirty="0"/>
              <a:t> </a:t>
            </a:r>
            <a:r>
              <a:rPr lang="en-ID" sz="1600" dirty="0" err="1"/>
              <a:t>dari</a:t>
            </a:r>
            <a:r>
              <a:rPr lang="en-ID" sz="1600" dirty="0"/>
              <a:t> </a:t>
            </a:r>
            <a:r>
              <a:rPr lang="en-ID" sz="1600" dirty="0" err="1"/>
              <a:t>operasional-operasional</a:t>
            </a:r>
            <a:r>
              <a:rPr lang="en-ID" sz="1600" dirty="0"/>
              <a:t> </a:t>
            </a:r>
            <a:r>
              <a:rPr lang="en-ID" sz="1600" dirty="0" err="1"/>
              <a:t>perusahaan</a:t>
            </a: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1359733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F3055-57F6-48CD-BE67-22786611D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04025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>
                <a:latin typeface="+mn-lt"/>
              </a:rPr>
              <a:t>Manajemen</a:t>
            </a:r>
            <a:r>
              <a:rPr lang="en-US" sz="2800" dirty="0">
                <a:latin typeface="+mn-lt"/>
              </a:rPr>
              <a:t> Strategi</a:t>
            </a:r>
            <a:endParaRPr lang="en-ID" sz="28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6ED9E-44DF-4161-B4C4-68119ECB3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2874" y="1371600"/>
            <a:ext cx="7502476" cy="326112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D" sz="1600" dirty="0" err="1"/>
              <a:t>Manajemen</a:t>
            </a:r>
            <a:r>
              <a:rPr lang="en-ID" sz="1600" dirty="0"/>
              <a:t> Strategi </a:t>
            </a:r>
            <a:r>
              <a:rPr lang="en-ID" sz="1600" dirty="0" err="1"/>
              <a:t>merupakan</a:t>
            </a:r>
            <a:r>
              <a:rPr lang="en-ID" sz="1600" dirty="0"/>
              <a:t> proses </a:t>
            </a:r>
            <a:r>
              <a:rPr lang="en-ID" sz="1600" dirty="0" err="1"/>
              <a:t>atau</a:t>
            </a:r>
            <a:r>
              <a:rPr lang="en-ID" sz="1600" dirty="0"/>
              <a:t> </a:t>
            </a:r>
            <a:r>
              <a:rPr lang="en-ID" sz="1600" dirty="0" err="1"/>
              <a:t>rangkaian</a:t>
            </a:r>
            <a:r>
              <a:rPr lang="en-ID" sz="1600" dirty="0"/>
              <a:t> </a:t>
            </a:r>
            <a:r>
              <a:rPr lang="en-ID" sz="1600" dirty="0" err="1"/>
              <a:t>kegiatan</a:t>
            </a:r>
            <a:r>
              <a:rPr lang="en-ID" sz="1600" dirty="0"/>
              <a:t> </a:t>
            </a:r>
            <a:r>
              <a:rPr lang="en-ID" sz="1600" dirty="0" err="1"/>
              <a:t>pengambilan</a:t>
            </a:r>
            <a:r>
              <a:rPr lang="en-ID" sz="1600" dirty="0"/>
              <a:t> </a:t>
            </a:r>
            <a:r>
              <a:rPr lang="en-ID" sz="1600" dirty="0" err="1"/>
              <a:t>keputusan</a:t>
            </a:r>
            <a:r>
              <a:rPr lang="en-ID" sz="1600" dirty="0"/>
              <a:t> yang </a:t>
            </a:r>
            <a:r>
              <a:rPr lang="en-ID" sz="1600" dirty="0" err="1"/>
              <a:t>bersifat</a:t>
            </a:r>
            <a:r>
              <a:rPr lang="en-ID" sz="1600" dirty="0"/>
              <a:t> </a:t>
            </a:r>
            <a:r>
              <a:rPr lang="en-ID" sz="1600" dirty="0" err="1"/>
              <a:t>mendasar</a:t>
            </a:r>
            <a:r>
              <a:rPr lang="en-ID" sz="1600" dirty="0"/>
              <a:t> dan </a:t>
            </a:r>
            <a:r>
              <a:rPr lang="en-ID" sz="1600" dirty="0" err="1"/>
              <a:t>menyeluruh</a:t>
            </a:r>
            <a:r>
              <a:rPr lang="en-ID" sz="1600" dirty="0"/>
              <a:t>, </a:t>
            </a:r>
            <a:r>
              <a:rPr lang="en-ID" sz="1600" dirty="0" err="1"/>
              <a:t>disertai</a:t>
            </a:r>
            <a:r>
              <a:rPr lang="en-ID" sz="1600" dirty="0"/>
              <a:t> </a:t>
            </a:r>
            <a:r>
              <a:rPr lang="en-ID" sz="1600" dirty="0" err="1"/>
              <a:t>penetapan</a:t>
            </a:r>
            <a:r>
              <a:rPr lang="en-ID" sz="1600" dirty="0"/>
              <a:t> </a:t>
            </a:r>
            <a:r>
              <a:rPr lang="en-ID" sz="1600" dirty="0" err="1"/>
              <a:t>cara</a:t>
            </a:r>
            <a:r>
              <a:rPr lang="en-ID" sz="1600" dirty="0"/>
              <a:t> </a:t>
            </a:r>
            <a:r>
              <a:rPr lang="en-ID" sz="1600" dirty="0" err="1"/>
              <a:t>melaksanakannya</a:t>
            </a:r>
            <a:r>
              <a:rPr lang="en-ID" sz="1600" dirty="0"/>
              <a:t>, yang </a:t>
            </a:r>
            <a:r>
              <a:rPr lang="en-ID" sz="1600" dirty="0" err="1"/>
              <a:t>dibuat</a:t>
            </a:r>
            <a:r>
              <a:rPr lang="en-ID" sz="1600" dirty="0"/>
              <a:t> oleh </a:t>
            </a:r>
            <a:r>
              <a:rPr lang="en-ID" sz="1600" dirty="0" err="1"/>
              <a:t>pimpinan</a:t>
            </a:r>
            <a:r>
              <a:rPr lang="en-ID" sz="1600" dirty="0"/>
              <a:t> dan </a:t>
            </a:r>
            <a:r>
              <a:rPr lang="en-ID" sz="1600" dirty="0" err="1"/>
              <a:t>diimplementasikan</a:t>
            </a:r>
            <a:r>
              <a:rPr lang="en-ID" sz="1600" dirty="0"/>
              <a:t> oleh </a:t>
            </a:r>
            <a:r>
              <a:rPr lang="en-ID" sz="1600" dirty="0" err="1"/>
              <a:t>seluruh</a:t>
            </a:r>
            <a:r>
              <a:rPr lang="en-ID" sz="1600" dirty="0"/>
              <a:t> </a:t>
            </a:r>
            <a:r>
              <a:rPr lang="en-ID" sz="1600" dirty="0" err="1"/>
              <a:t>jajaran</a:t>
            </a:r>
            <a:r>
              <a:rPr lang="en-ID" sz="1600" dirty="0"/>
              <a:t> di </a:t>
            </a:r>
            <a:r>
              <a:rPr lang="en-ID" sz="1600" dirty="0" err="1"/>
              <a:t>dalam</a:t>
            </a:r>
            <a:r>
              <a:rPr lang="en-ID" sz="1600" dirty="0"/>
              <a:t> </a:t>
            </a:r>
            <a:r>
              <a:rPr lang="en-ID" sz="1600" dirty="0" err="1"/>
              <a:t>suatu</a:t>
            </a:r>
            <a:r>
              <a:rPr lang="en-ID" sz="1600" dirty="0"/>
              <a:t> </a:t>
            </a:r>
            <a:r>
              <a:rPr lang="en-ID" sz="1600" dirty="0" err="1"/>
              <a:t>organisasi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mencapai</a:t>
            </a:r>
            <a:r>
              <a:rPr lang="en-ID" sz="1600" dirty="0"/>
              <a:t> </a:t>
            </a:r>
            <a:r>
              <a:rPr lang="en-ID" sz="1600" dirty="0" err="1"/>
              <a:t>tujuan</a:t>
            </a:r>
            <a:endParaRPr lang="en-ID" sz="1600" dirty="0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3EA7A97-2E38-4C96-8730-E7275883A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124" y="2847169"/>
            <a:ext cx="27051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7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5124B-DCF3-4F9F-A9C2-F9FEB1A71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715" y="590842"/>
            <a:ext cx="7886700" cy="656071"/>
          </a:xfrm>
        </p:spPr>
        <p:txBody>
          <a:bodyPr>
            <a:normAutofit/>
          </a:bodyPr>
          <a:lstStyle/>
          <a:p>
            <a:pPr algn="ctr"/>
            <a:r>
              <a:rPr lang="en-ID" sz="2800" dirty="0" err="1">
                <a:latin typeface="+mn-lt"/>
              </a:rPr>
              <a:t>Karakter</a:t>
            </a:r>
            <a:r>
              <a:rPr lang="en-ID" sz="2800" dirty="0">
                <a:latin typeface="+mn-lt"/>
              </a:rPr>
              <a:t> </a:t>
            </a:r>
            <a:r>
              <a:rPr lang="en-ID" sz="2800" dirty="0" err="1">
                <a:latin typeface="+mn-lt"/>
              </a:rPr>
              <a:t>Manajemen</a:t>
            </a:r>
            <a:r>
              <a:rPr lang="en-ID" sz="2800" dirty="0">
                <a:latin typeface="+mn-lt"/>
              </a:rPr>
              <a:t> Strategi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BBC6A-8157-4223-A310-786905E95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Berorientasi</a:t>
            </a:r>
            <a:r>
              <a:rPr lang="en-ID" dirty="0"/>
              <a:t> masa </a:t>
            </a:r>
            <a:r>
              <a:rPr lang="en-ID" dirty="0" err="1"/>
              <a:t>depan</a:t>
            </a:r>
            <a:endParaRPr lang="en-ID" dirty="0"/>
          </a:p>
          <a:p>
            <a:r>
              <a:rPr lang="en-ID" dirty="0" err="1"/>
              <a:t>Berhubungan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unit </a:t>
            </a:r>
            <a:r>
              <a:rPr lang="en-ID" dirty="0" err="1"/>
              <a:t>bisnis</a:t>
            </a:r>
            <a:r>
              <a:rPr lang="en-ID" dirty="0"/>
              <a:t> yang </a:t>
            </a:r>
            <a:r>
              <a:rPr lang="en-ID" dirty="0" err="1"/>
              <a:t>kompleks</a:t>
            </a:r>
            <a:endParaRPr lang="en-ID" dirty="0"/>
          </a:p>
          <a:p>
            <a:r>
              <a:rPr lang="en-ID" dirty="0" err="1"/>
              <a:t>Kebutuhan</a:t>
            </a:r>
            <a:r>
              <a:rPr lang="en-ID" dirty="0"/>
              <a:t> dan </a:t>
            </a:r>
            <a:r>
              <a:rPr lang="en-ID" dirty="0" err="1"/>
              <a:t>kejelasan</a:t>
            </a:r>
            <a:r>
              <a:rPr lang="en-ID" dirty="0"/>
              <a:t> </a:t>
            </a:r>
            <a:r>
              <a:rPr lang="en-ID" dirty="0" err="1"/>
              <a:t>tugas</a:t>
            </a:r>
            <a:r>
              <a:rPr lang="en-ID" dirty="0"/>
              <a:t> sangat </a:t>
            </a:r>
            <a:r>
              <a:rPr lang="en-ID" dirty="0" err="1"/>
              <a:t>tinggi</a:t>
            </a:r>
            <a:r>
              <a:rPr lang="en-ID" dirty="0"/>
              <a:t> </a:t>
            </a:r>
            <a:r>
              <a:rPr lang="en-ID" dirty="0" err="1"/>
              <a:t>seiring</a:t>
            </a:r>
            <a:r>
              <a:rPr lang="en-ID" dirty="0"/>
              <a:t> </a:t>
            </a:r>
            <a:r>
              <a:rPr lang="en-ID" dirty="0" err="1"/>
              <a:t>perubahan</a:t>
            </a:r>
            <a:r>
              <a:rPr lang="en-ID" dirty="0"/>
              <a:t> yang </a:t>
            </a:r>
            <a:r>
              <a:rPr lang="en-ID" dirty="0" err="1"/>
              <a:t>terjadi</a:t>
            </a:r>
            <a:r>
              <a:rPr lang="en-ID" dirty="0"/>
              <a:t>, </a:t>
            </a:r>
            <a:r>
              <a:rPr lang="en-ID" dirty="0" err="1"/>
              <a:t>kadang</a:t>
            </a:r>
            <a:r>
              <a:rPr lang="en-ID" dirty="0"/>
              <a:t> </a:t>
            </a:r>
            <a:r>
              <a:rPr lang="en-ID" dirty="0" err="1"/>
              <a:t>batas-batas</a:t>
            </a:r>
            <a:r>
              <a:rPr lang="en-ID" dirty="0"/>
              <a:t> </a:t>
            </a:r>
            <a:r>
              <a:rPr lang="en-ID" dirty="0" err="1"/>
              <a:t>tugas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jelas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jelas</a:t>
            </a:r>
            <a:endParaRPr lang="en-ID" dirty="0"/>
          </a:p>
          <a:p>
            <a:r>
              <a:rPr lang="en-ID" dirty="0"/>
              <a:t>Proses yang </a:t>
            </a:r>
            <a:r>
              <a:rPr lang="en-ID" dirty="0" err="1"/>
              <a:t>dijalankan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terpisah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aktifitas</a:t>
            </a:r>
            <a:r>
              <a:rPr lang="en-ID" dirty="0"/>
              <a:t> </a:t>
            </a:r>
            <a:r>
              <a:rPr lang="en-ID" dirty="0" err="1"/>
              <a:t>manajerial</a:t>
            </a:r>
            <a:r>
              <a:rPr lang="en-ID" dirty="0"/>
              <a:t> </a:t>
            </a:r>
            <a:r>
              <a:rPr lang="en-ID" dirty="0" err="1"/>
              <a:t>lainnya</a:t>
            </a:r>
            <a:endParaRPr lang="en-ID" dirty="0"/>
          </a:p>
          <a:p>
            <a:r>
              <a:rPr lang="en-ID" dirty="0"/>
              <a:t>Ada target </a:t>
            </a:r>
            <a:r>
              <a:rPr lang="en-ID" dirty="0" err="1"/>
              <a:t>waktu</a:t>
            </a:r>
            <a:r>
              <a:rPr lang="en-ID" dirty="0"/>
              <a:t> yang </a:t>
            </a:r>
            <a:r>
              <a:rPr lang="en-ID" dirty="0" err="1"/>
              <a:t>jelas</a:t>
            </a:r>
            <a:endParaRPr lang="en-ID" dirty="0"/>
          </a:p>
          <a:p>
            <a:r>
              <a:rPr lang="en-ID" dirty="0" err="1"/>
              <a:t>Memerlukan</a:t>
            </a:r>
            <a:r>
              <a:rPr lang="en-ID" dirty="0"/>
              <a:t> </a:t>
            </a:r>
            <a:r>
              <a:rPr lang="en-ID" dirty="0" err="1"/>
              <a:t>perhatian</a:t>
            </a:r>
            <a:r>
              <a:rPr lang="en-ID" dirty="0"/>
              <a:t> </a:t>
            </a:r>
            <a:r>
              <a:rPr lang="en-ID" dirty="0" err="1"/>
              <a:t>khusus</a:t>
            </a:r>
            <a:r>
              <a:rPr lang="en-ID" dirty="0"/>
              <a:t> pada </a:t>
            </a:r>
            <a:r>
              <a:rPr lang="en-ID" dirty="0" err="1"/>
              <a:t>manajemen</a:t>
            </a:r>
            <a:r>
              <a:rPr lang="en-ID" dirty="0"/>
              <a:t> </a:t>
            </a:r>
            <a:r>
              <a:rPr lang="en-ID" dirty="0" err="1"/>
              <a:t>puncak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7889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CEB24-0D38-4EE8-ADD7-701A0FB27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968" y="1960237"/>
            <a:ext cx="7886700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Ada </a:t>
            </a:r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tingkatan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yang Anda </a:t>
            </a:r>
            <a:r>
              <a:rPr lang="en-US" dirty="0" err="1"/>
              <a:t>ketahui</a:t>
            </a:r>
            <a:r>
              <a:rPr lang="en-US" dirty="0"/>
              <a:t>?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2874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5124B-DCF3-4F9F-A9C2-F9FEB1A71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715" y="590842"/>
            <a:ext cx="7886700" cy="656071"/>
          </a:xfrm>
        </p:spPr>
        <p:txBody>
          <a:bodyPr>
            <a:normAutofit/>
          </a:bodyPr>
          <a:lstStyle/>
          <a:p>
            <a:pPr algn="ctr"/>
            <a:r>
              <a:rPr lang="en-ID" sz="2800" dirty="0" err="1">
                <a:latin typeface="+mn-lt"/>
              </a:rPr>
              <a:t>Manfaat</a:t>
            </a:r>
            <a:r>
              <a:rPr lang="en-ID" sz="2800" dirty="0">
                <a:latin typeface="+mn-lt"/>
              </a:rPr>
              <a:t> </a:t>
            </a:r>
            <a:r>
              <a:rPr lang="en-ID" sz="2800" dirty="0" err="1">
                <a:latin typeface="+mn-lt"/>
              </a:rPr>
              <a:t>Manajemen</a:t>
            </a:r>
            <a:r>
              <a:rPr lang="en-ID" sz="2800" dirty="0">
                <a:latin typeface="+mn-lt"/>
              </a:rPr>
              <a:t> Strategi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BBC6A-8157-4223-A310-786905E95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Pemahaman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jelas</a:t>
            </a:r>
            <a:r>
              <a:rPr lang="en-ID" dirty="0"/>
              <a:t> </a:t>
            </a:r>
            <a:r>
              <a:rPr lang="en-ID" dirty="0" err="1"/>
              <a:t>atas</a:t>
            </a:r>
            <a:r>
              <a:rPr lang="en-ID" dirty="0"/>
              <a:t> </a:t>
            </a:r>
            <a:r>
              <a:rPr lang="en-ID" dirty="0" err="1"/>
              <a:t>visi</a:t>
            </a:r>
            <a:r>
              <a:rPr lang="en-ID" dirty="0"/>
              <a:t> strategi </a:t>
            </a:r>
            <a:r>
              <a:rPr lang="en-ID" dirty="0" err="1"/>
              <a:t>perusahaan</a:t>
            </a:r>
            <a:endParaRPr lang="en-ID" dirty="0"/>
          </a:p>
          <a:p>
            <a:r>
              <a:rPr lang="en-ID" dirty="0" err="1"/>
              <a:t>Fokus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tajam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apa</a:t>
            </a:r>
            <a:r>
              <a:rPr lang="en-ID" dirty="0"/>
              <a:t> yang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strategis</a:t>
            </a:r>
            <a:r>
              <a:rPr lang="en-ID" dirty="0"/>
              <a:t> </a:t>
            </a:r>
            <a:r>
              <a:rPr lang="en-ID" dirty="0" err="1"/>
              <a:t>memang</a:t>
            </a:r>
            <a:r>
              <a:rPr lang="en-ID" dirty="0"/>
              <a:t> </a:t>
            </a:r>
            <a:r>
              <a:rPr lang="en-ID" dirty="0" err="1"/>
              <a:t>penting</a:t>
            </a:r>
            <a:endParaRPr lang="en-ID" dirty="0"/>
          </a:p>
          <a:p>
            <a:r>
              <a:rPr lang="en-ID" dirty="0" err="1"/>
              <a:t>Pemahaman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perubahan</a:t>
            </a:r>
            <a:r>
              <a:rPr lang="en-ID" dirty="0"/>
              <a:t> </a:t>
            </a:r>
            <a:r>
              <a:rPr lang="en-ID" dirty="0" err="1"/>
              <a:t>lingkungan</a:t>
            </a:r>
            <a:r>
              <a:rPr lang="en-ID" dirty="0"/>
              <a:t> </a:t>
            </a:r>
            <a:r>
              <a:rPr lang="en-ID" dirty="0" err="1"/>
              <a:t>perusahaan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cepat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13146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5124B-DCF3-4F9F-A9C2-F9FEB1A71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5661" y="661180"/>
            <a:ext cx="6299689" cy="656071"/>
          </a:xfrm>
        </p:spPr>
        <p:txBody>
          <a:bodyPr>
            <a:normAutofit fontScale="90000"/>
          </a:bodyPr>
          <a:lstStyle/>
          <a:p>
            <a:pPr algn="ctr"/>
            <a:r>
              <a:rPr lang="en-ID" sz="2800" dirty="0" err="1">
                <a:latin typeface="+mn-lt"/>
              </a:rPr>
              <a:t>Faktor</a:t>
            </a:r>
            <a:r>
              <a:rPr lang="en-ID" sz="2800" dirty="0">
                <a:latin typeface="+mn-lt"/>
              </a:rPr>
              <a:t> yang </a:t>
            </a:r>
            <a:r>
              <a:rPr lang="en-ID" sz="2800" dirty="0" err="1">
                <a:latin typeface="+mn-lt"/>
              </a:rPr>
              <a:t>perlu</a:t>
            </a:r>
            <a:r>
              <a:rPr lang="en-ID" sz="2800" dirty="0">
                <a:latin typeface="+mn-lt"/>
              </a:rPr>
              <a:t> </a:t>
            </a:r>
            <a:r>
              <a:rPr lang="en-ID" sz="2800" dirty="0" err="1">
                <a:latin typeface="+mn-lt"/>
              </a:rPr>
              <a:t>diperhatikan</a:t>
            </a:r>
            <a:r>
              <a:rPr lang="en-ID" sz="2800" dirty="0">
                <a:latin typeface="+mn-lt"/>
              </a:rPr>
              <a:t> oleh </a:t>
            </a:r>
            <a:r>
              <a:rPr lang="en-ID" sz="2800" dirty="0" err="1">
                <a:latin typeface="+mn-lt"/>
              </a:rPr>
              <a:t>manajemen</a:t>
            </a:r>
            <a:r>
              <a:rPr lang="en-ID" sz="2800" dirty="0">
                <a:latin typeface="+mn-lt"/>
              </a:rPr>
              <a:t> </a:t>
            </a:r>
            <a:r>
              <a:rPr lang="en-ID" sz="2800" dirty="0" err="1">
                <a:latin typeface="+mn-lt"/>
              </a:rPr>
              <a:t>puncak</a:t>
            </a:r>
            <a:r>
              <a:rPr lang="en-ID" sz="2800" dirty="0">
                <a:latin typeface="+mn-lt"/>
              </a:rPr>
              <a:t> </a:t>
            </a:r>
            <a:r>
              <a:rPr lang="en-ID" sz="2800" dirty="0" err="1">
                <a:latin typeface="+mn-lt"/>
              </a:rPr>
              <a:t>dalam</a:t>
            </a:r>
            <a:r>
              <a:rPr lang="en-ID" sz="2800" dirty="0">
                <a:latin typeface="+mn-lt"/>
              </a:rPr>
              <a:t> </a:t>
            </a:r>
            <a:r>
              <a:rPr lang="en-ID" sz="2800" dirty="0" err="1">
                <a:latin typeface="+mn-lt"/>
              </a:rPr>
              <a:t>merumuskan</a:t>
            </a:r>
            <a:r>
              <a:rPr lang="en-ID" sz="2800" dirty="0">
                <a:latin typeface="+mn-lt"/>
              </a:rPr>
              <a:t> strategi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BBC6A-8157-4223-A310-786905E95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5581"/>
            <a:ext cx="3873012" cy="3057141"/>
          </a:xfrm>
        </p:spPr>
        <p:txBody>
          <a:bodyPr>
            <a:normAutofit lnSpcReduction="10000"/>
          </a:bodyPr>
          <a:lstStyle/>
          <a:p>
            <a:pPr marL="182563" indent="-182563">
              <a:buFont typeface="+mj-lt"/>
              <a:buAutoNum type="arabicPeriod"/>
            </a:pPr>
            <a:r>
              <a:rPr lang="en-ID" dirty="0" err="1"/>
              <a:t>Menentukan</a:t>
            </a:r>
            <a:r>
              <a:rPr lang="en-ID" dirty="0"/>
              <a:t> </a:t>
            </a:r>
            <a:r>
              <a:rPr lang="en-ID" dirty="0" err="1"/>
              <a:t>visi</a:t>
            </a:r>
            <a:r>
              <a:rPr lang="en-ID" dirty="0"/>
              <a:t> dan </a:t>
            </a:r>
            <a:r>
              <a:rPr lang="en-ID" dirty="0" err="1"/>
              <a:t>misi</a:t>
            </a:r>
            <a:endParaRPr lang="en-ID" dirty="0"/>
          </a:p>
          <a:p>
            <a:pPr marL="182563" indent="-182563">
              <a:buFont typeface="+mj-lt"/>
              <a:buAutoNum type="arabicPeriod"/>
            </a:pPr>
            <a:r>
              <a:rPr lang="en-ID" dirty="0" err="1"/>
              <a:t>Mengembangkan</a:t>
            </a:r>
            <a:r>
              <a:rPr lang="en-ID" dirty="0"/>
              <a:t> </a:t>
            </a:r>
            <a:r>
              <a:rPr lang="en-ID" dirty="0" err="1"/>
              <a:t>profil</a:t>
            </a:r>
            <a:r>
              <a:rPr lang="en-ID" dirty="0"/>
              <a:t> </a:t>
            </a:r>
            <a:r>
              <a:rPr lang="en-ID" dirty="0" err="1"/>
              <a:t>perusahaan</a:t>
            </a:r>
            <a:endParaRPr lang="en-ID" dirty="0"/>
          </a:p>
          <a:p>
            <a:pPr marL="182563" indent="-182563">
              <a:buFont typeface="+mj-lt"/>
              <a:buAutoNum type="arabicPeriod"/>
            </a:pPr>
            <a:r>
              <a:rPr lang="en-ID" dirty="0" err="1"/>
              <a:t>Pengenalan</a:t>
            </a:r>
            <a:r>
              <a:rPr lang="en-ID" dirty="0"/>
              <a:t> </a:t>
            </a:r>
            <a:r>
              <a:rPr lang="en-ID" dirty="0" err="1"/>
              <a:t>produk</a:t>
            </a:r>
            <a:endParaRPr lang="en-ID" dirty="0"/>
          </a:p>
          <a:p>
            <a:pPr marL="182563" indent="-182563">
              <a:buFont typeface="+mj-lt"/>
              <a:buAutoNum type="arabicPeriod"/>
            </a:pPr>
            <a:r>
              <a:rPr lang="en-ID" dirty="0" err="1"/>
              <a:t>Analisis</a:t>
            </a:r>
            <a:r>
              <a:rPr lang="en-ID" dirty="0"/>
              <a:t> </a:t>
            </a:r>
            <a:r>
              <a:rPr lang="en-ID" dirty="0" err="1"/>
              <a:t>kekuatan</a:t>
            </a:r>
            <a:r>
              <a:rPr lang="en-ID" dirty="0"/>
              <a:t> </a:t>
            </a:r>
          </a:p>
          <a:p>
            <a:pPr marL="182563" indent="-182563">
              <a:buFont typeface="+mj-lt"/>
              <a:buAutoNum type="arabicPeriod"/>
            </a:pPr>
            <a:r>
              <a:rPr lang="en-ID" dirty="0" err="1"/>
              <a:t>Mengindentifikasi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pilihan</a:t>
            </a:r>
            <a:endParaRPr lang="en-ID" dirty="0"/>
          </a:p>
          <a:p>
            <a:pPr marL="182563" indent="-182563">
              <a:buFont typeface="+mj-lt"/>
              <a:buAutoNum type="arabicPeriod"/>
            </a:pPr>
            <a:r>
              <a:rPr lang="en-ID" dirty="0" err="1"/>
              <a:t>Memilih</a:t>
            </a:r>
            <a:r>
              <a:rPr lang="en-ID" dirty="0"/>
              <a:t> </a:t>
            </a:r>
            <a:r>
              <a:rPr lang="en-ID" dirty="0" err="1"/>
              <a:t>pilihan</a:t>
            </a:r>
            <a:r>
              <a:rPr lang="en-ID" dirty="0"/>
              <a:t> yang </a:t>
            </a:r>
            <a:r>
              <a:rPr lang="en-ID" dirty="0" err="1"/>
              <a:t>tepat</a:t>
            </a:r>
            <a:endParaRPr lang="en-ID" dirty="0"/>
          </a:p>
          <a:p>
            <a:pPr marL="182563" indent="-182563">
              <a:buFont typeface="+mj-lt"/>
              <a:buAutoNum type="arabicPeriod"/>
            </a:pPr>
            <a:r>
              <a:rPr lang="en-ID" dirty="0" err="1"/>
              <a:t>Sasaran</a:t>
            </a:r>
            <a:r>
              <a:rPr lang="en-ID" dirty="0"/>
              <a:t> </a:t>
            </a:r>
            <a:r>
              <a:rPr lang="en-ID" dirty="0" err="1"/>
              <a:t>jangka</a:t>
            </a:r>
            <a:r>
              <a:rPr lang="en-ID" dirty="0"/>
              <a:t> Panjang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3D65B4B-BD14-41FD-AD63-24203FD74351}"/>
              </a:ext>
            </a:extLst>
          </p:cNvPr>
          <p:cNvSpPr txBox="1">
            <a:spLocks/>
          </p:cNvSpPr>
          <p:nvPr/>
        </p:nvSpPr>
        <p:spPr>
          <a:xfrm>
            <a:off x="5296778" y="1573236"/>
            <a:ext cx="3291547" cy="30571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>
              <a:buNone/>
            </a:pPr>
            <a:r>
              <a:rPr lang="en-ID" dirty="0"/>
              <a:t>8. </a:t>
            </a:r>
            <a:r>
              <a:rPr lang="en-ID" dirty="0" err="1"/>
              <a:t>Memperhatikan</a:t>
            </a:r>
            <a:r>
              <a:rPr lang="en-ID" dirty="0"/>
              <a:t> </a:t>
            </a:r>
            <a:r>
              <a:rPr lang="en-ID" dirty="0" err="1"/>
              <a:t>pentingnya</a:t>
            </a:r>
            <a:r>
              <a:rPr lang="en-ID" dirty="0"/>
              <a:t> </a:t>
            </a:r>
            <a:r>
              <a:rPr lang="en-ID" dirty="0" err="1"/>
              <a:t>operasionalisasi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9. </a:t>
            </a:r>
            <a:r>
              <a:rPr lang="en-ID" dirty="0" err="1"/>
              <a:t>Sumber</a:t>
            </a:r>
            <a:r>
              <a:rPr lang="en-ID" dirty="0"/>
              <a:t> </a:t>
            </a:r>
            <a:r>
              <a:rPr lang="en-ID" dirty="0" err="1"/>
              <a:t>daya</a:t>
            </a:r>
            <a:r>
              <a:rPr lang="en-ID" dirty="0"/>
              <a:t> </a:t>
            </a:r>
            <a:r>
              <a:rPr lang="en-ID" dirty="0" err="1"/>
              <a:t>manusia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10. </a:t>
            </a:r>
            <a:r>
              <a:rPr lang="en-ID" dirty="0" err="1"/>
              <a:t>Teknologi</a:t>
            </a:r>
            <a:endParaRPr lang="en-ID" dirty="0"/>
          </a:p>
          <a:p>
            <a:pPr marL="358775" indent="-358775">
              <a:buNone/>
            </a:pPr>
            <a:r>
              <a:rPr lang="en-ID" dirty="0"/>
              <a:t>11. </a:t>
            </a:r>
            <a:r>
              <a:rPr lang="en-ID" dirty="0" err="1"/>
              <a:t>Bentuk</a:t>
            </a:r>
            <a:r>
              <a:rPr lang="en-ID" dirty="0"/>
              <a:t>, </a:t>
            </a:r>
            <a:r>
              <a:rPr lang="en-ID" dirty="0" err="1"/>
              <a:t>tipe</a:t>
            </a:r>
            <a:r>
              <a:rPr lang="en-ID" dirty="0"/>
              <a:t> dan </a:t>
            </a:r>
            <a:r>
              <a:rPr lang="en-ID" dirty="0" err="1"/>
              <a:t>struktur</a:t>
            </a:r>
            <a:r>
              <a:rPr lang="en-ID" dirty="0"/>
              <a:t> </a:t>
            </a:r>
            <a:r>
              <a:rPr lang="en-ID" dirty="0" err="1"/>
              <a:t>organisasi</a:t>
            </a:r>
            <a:endParaRPr lang="en-ID" dirty="0"/>
          </a:p>
          <a:p>
            <a:pPr marL="358775" indent="-358775">
              <a:buNone/>
            </a:pPr>
            <a:r>
              <a:rPr lang="en-ID" dirty="0"/>
              <a:t>12. </a:t>
            </a:r>
            <a:r>
              <a:rPr lang="en-ID" dirty="0" err="1"/>
              <a:t>Menciptakan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pengawasan</a:t>
            </a:r>
            <a:endParaRPr lang="en-ID" dirty="0"/>
          </a:p>
          <a:p>
            <a:pPr marL="358775" indent="-358775">
              <a:buNone/>
            </a:pPr>
            <a:r>
              <a:rPr lang="en-ID" dirty="0"/>
              <a:t>13. </a:t>
            </a:r>
            <a:r>
              <a:rPr lang="en-ID" dirty="0" err="1"/>
              <a:t>Penilaian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sistem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14. </a:t>
            </a:r>
            <a:r>
              <a:rPr lang="en-ID" dirty="0" err="1"/>
              <a:t>Menciptakan</a:t>
            </a:r>
            <a:r>
              <a:rPr lang="en-ID" dirty="0"/>
              <a:t> </a:t>
            </a:r>
            <a:r>
              <a:rPr lang="en-ID" dirty="0" err="1"/>
              <a:t>umpan</a:t>
            </a:r>
            <a:r>
              <a:rPr lang="en-ID" dirty="0"/>
              <a:t> </a:t>
            </a:r>
            <a:r>
              <a:rPr lang="en-ID" dirty="0" err="1"/>
              <a:t>balik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1325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5124B-DCF3-4F9F-A9C2-F9FEB1A71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5661" y="661180"/>
            <a:ext cx="6299689" cy="656071"/>
          </a:xfrm>
        </p:spPr>
        <p:txBody>
          <a:bodyPr>
            <a:normAutofit/>
          </a:bodyPr>
          <a:lstStyle/>
          <a:p>
            <a:pPr algn="ctr"/>
            <a:r>
              <a:rPr lang="en-ID" sz="2800" dirty="0" err="1">
                <a:latin typeface="+mn-lt"/>
              </a:rPr>
              <a:t>Issu-Issu</a:t>
            </a:r>
            <a:r>
              <a:rPr lang="en-ID" sz="2800" dirty="0">
                <a:latin typeface="+mn-lt"/>
              </a:rPr>
              <a:t> </a:t>
            </a:r>
            <a:r>
              <a:rPr lang="en-ID" sz="2800" dirty="0" err="1">
                <a:latin typeface="+mn-lt"/>
              </a:rPr>
              <a:t>Penting</a:t>
            </a:r>
            <a:r>
              <a:rPr lang="en-ID" sz="2800" dirty="0">
                <a:latin typeface="+mn-lt"/>
              </a:rPr>
              <a:t> </a:t>
            </a:r>
            <a:r>
              <a:rPr lang="en-ID" sz="2800" dirty="0" err="1">
                <a:latin typeface="+mn-lt"/>
              </a:rPr>
              <a:t>dalam</a:t>
            </a:r>
            <a:r>
              <a:rPr lang="en-ID" sz="2800" dirty="0">
                <a:latin typeface="+mn-lt"/>
              </a:rPr>
              <a:t> e-Business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BBC6A-8157-4223-A310-786905E95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5581"/>
            <a:ext cx="7886700" cy="3057141"/>
          </a:xfrm>
        </p:spPr>
        <p:txBody>
          <a:bodyPr>
            <a:normAutofit/>
          </a:bodyPr>
          <a:lstStyle/>
          <a:p>
            <a:pPr marL="182563" indent="-182563">
              <a:buFont typeface="+mj-lt"/>
              <a:buAutoNum type="arabicPeriod"/>
            </a:pP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memegang</a:t>
            </a:r>
            <a:r>
              <a:rPr lang="en-ID" dirty="0"/>
              <a:t> </a:t>
            </a:r>
            <a:r>
              <a:rPr lang="en-ID" dirty="0" err="1"/>
              <a:t>peranan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kurang</a:t>
            </a:r>
            <a:r>
              <a:rPr lang="en-ID" dirty="0"/>
              <a:t> 1/3 </a:t>
            </a:r>
            <a:r>
              <a:rPr lang="en-ID" dirty="0" err="1"/>
              <a:t>bagian</a:t>
            </a:r>
            <a:endParaRPr lang="en-ID" dirty="0"/>
          </a:p>
          <a:p>
            <a:pPr marL="182563" indent="-182563">
              <a:buFont typeface="+mj-lt"/>
              <a:buAutoNum type="arabicPeriod"/>
            </a:pPr>
            <a:r>
              <a:rPr lang="en-ID" dirty="0"/>
              <a:t>Perusahaan </a:t>
            </a:r>
            <a:r>
              <a:rPr lang="en-ID" i="1" dirty="0"/>
              <a:t>e-Business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memperhatikan</a:t>
            </a:r>
            <a:r>
              <a:rPr lang="en-ID" dirty="0"/>
              <a:t> 2/3 </a:t>
            </a:r>
            <a:r>
              <a:rPr lang="en-ID" dirty="0" err="1"/>
              <a:t>bagian</a:t>
            </a:r>
            <a:r>
              <a:rPr lang="en-ID" dirty="0"/>
              <a:t> </a:t>
            </a:r>
            <a:r>
              <a:rPr lang="en-ID" dirty="0" err="1"/>
              <a:t>lainnya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organisasi</a:t>
            </a:r>
            <a:r>
              <a:rPr lang="en-ID" dirty="0"/>
              <a:t>, SDM, </a:t>
            </a:r>
            <a:r>
              <a:rPr lang="en-ID" dirty="0" err="1"/>
              <a:t>relasi</a:t>
            </a:r>
            <a:r>
              <a:rPr lang="en-ID" dirty="0"/>
              <a:t>,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manajerial</a:t>
            </a:r>
            <a:r>
              <a:rPr lang="en-ID" dirty="0"/>
              <a:t> dan strategi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diterapkan</a:t>
            </a:r>
            <a:endParaRPr lang="en-ID" dirty="0"/>
          </a:p>
          <a:p>
            <a:pPr marL="182563" indent="-182563">
              <a:buFont typeface="+mj-lt"/>
              <a:buAutoNum type="arabicPeriod"/>
            </a:pPr>
            <a:r>
              <a:rPr lang="en-ID" dirty="0" err="1"/>
              <a:t>Persoalan</a:t>
            </a:r>
            <a:r>
              <a:rPr lang="en-ID" dirty="0"/>
              <a:t> </a:t>
            </a:r>
            <a:r>
              <a:rPr lang="en-ID" i="1" dirty="0"/>
              <a:t>e-business</a:t>
            </a:r>
            <a:r>
              <a:rPr lang="en-ID" dirty="0"/>
              <a:t> </a:t>
            </a:r>
            <a:r>
              <a:rPr lang="en-ID" dirty="0" err="1"/>
              <a:t>bukan</a:t>
            </a:r>
            <a:r>
              <a:rPr lang="en-ID" dirty="0"/>
              <a:t> </a:t>
            </a:r>
            <a:r>
              <a:rPr lang="en-ID" dirty="0" err="1"/>
              <a:t>sekedar</a:t>
            </a:r>
            <a:r>
              <a:rPr lang="en-ID" dirty="0"/>
              <a:t> </a:t>
            </a:r>
            <a:r>
              <a:rPr lang="en-ID" dirty="0" err="1"/>
              <a:t>penerapan</a:t>
            </a:r>
            <a:r>
              <a:rPr lang="en-ID" dirty="0"/>
              <a:t> TI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bisnis</a:t>
            </a:r>
            <a:r>
              <a:rPr lang="en-ID" dirty="0"/>
              <a:t> </a:t>
            </a:r>
            <a:r>
              <a:rPr lang="en-ID" dirty="0" err="1"/>
              <a:t>tradisional</a:t>
            </a:r>
            <a:r>
              <a:rPr lang="en-ID" dirty="0"/>
              <a:t> </a:t>
            </a:r>
            <a:r>
              <a:rPr lang="en-ID" dirty="0" err="1"/>
              <a:t>tetapi</a:t>
            </a:r>
            <a:r>
              <a:rPr lang="en-ID" dirty="0"/>
              <a:t> juga </a:t>
            </a:r>
            <a:r>
              <a:rPr lang="en-ID" dirty="0" err="1"/>
              <a:t>perubahan</a:t>
            </a:r>
            <a:r>
              <a:rPr lang="en-ID" dirty="0"/>
              <a:t> yang </a:t>
            </a:r>
            <a:r>
              <a:rPr lang="en-ID" dirty="0" err="1"/>
              <a:t>berjalan</a:t>
            </a:r>
            <a:r>
              <a:rPr lang="en-ID" dirty="0"/>
              <a:t> </a:t>
            </a:r>
            <a:r>
              <a:rPr lang="en-ID" dirty="0" err="1"/>
              <a:t>bersamaan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0628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1001</TotalTime>
  <Words>1071</Words>
  <Application>Microsoft Office PowerPoint</Application>
  <PresentationFormat>On-screen Show (16:9)</PresentationFormat>
  <Paragraphs>226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E-Business</vt:lpstr>
      <vt:lpstr>Strategi e-Business</vt:lpstr>
      <vt:lpstr>Tingkatan Strategi</vt:lpstr>
      <vt:lpstr>Manajemen Strategi</vt:lpstr>
      <vt:lpstr>Karakter Manajemen Strategi</vt:lpstr>
      <vt:lpstr>Ada Berapa tingkatan manajemen yang Anda ketahui?</vt:lpstr>
      <vt:lpstr>Manfaat Manajemen Strategi</vt:lpstr>
      <vt:lpstr>Faktor yang perlu diperhatikan oleh manajemen puncak dalam merumuskan strategi</vt:lpstr>
      <vt:lpstr>Issu-Issu Penting dalam e-Business</vt:lpstr>
      <vt:lpstr>Menggali Strategi</vt:lpstr>
      <vt:lpstr>Contoh Analisis SWOT</vt:lpstr>
      <vt:lpstr>Contoh Analisis SWOT</vt:lpstr>
      <vt:lpstr>Pembuatan Keputusan Konsumen  e-Business secara Perorangan</vt:lpstr>
      <vt:lpstr>Pembuatan Keputusan Konsumen  e-Business secara Organisasi</vt:lpstr>
      <vt:lpstr>Strategi Untuk Menghadapi Kompetisi</vt:lpstr>
      <vt:lpstr>Strategi Untuk Menghadapi Kompetisi</vt:lpstr>
      <vt:lpstr>Strategi Untuk Menghadapi Kompetisi</vt:lpstr>
      <vt:lpstr>Model Pembangunan Relasi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KADEK MASAKAZU</cp:lastModifiedBy>
  <cp:revision>37</cp:revision>
  <dcterms:created xsi:type="dcterms:W3CDTF">2020-07-14T09:59:28Z</dcterms:created>
  <dcterms:modified xsi:type="dcterms:W3CDTF">2022-04-04T11:56:58Z</dcterms:modified>
</cp:coreProperties>
</file>