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51FD3-4EBB-4A19-8111-1677FCF9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C47E9-D934-4935-A0C0-666B6A1EE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03E24-0193-4469-ACE3-54CAEE6A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3031C-8807-465D-A9CC-5565A28B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2ACFC-52AF-46D8-A0AF-C59E369A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0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399D-B0E8-4490-9439-5C98097E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7391A-DAD4-4806-99A6-6C108E0D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E97E0-4EF9-4450-A4C6-3E85575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13959-96F9-479A-9C1F-316A18A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498D6-834F-46D5-9C84-924D971F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B30F63-EC6E-484C-90DC-351AE602B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F8780E-C9E1-4105-A2AA-189FC643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B0D5-D8A6-42B1-949B-64ABDCF3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4AA09-0B45-4B47-AB69-EDE1D7CF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E57A7-B021-4E06-A78A-B87CB503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3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38B0-7C9B-44F5-9758-C8427E20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F27AE-7F5A-49BF-8110-9B3B4844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A0887-D19C-40F5-95DE-631B09FF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0006-17F0-4768-85C7-FFB34586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A0DAD-EFDA-4A2E-B141-5ABFD870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8746C-D9FE-4F21-9290-FEB699CE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1D29C-93A4-41EA-896F-9BEE21C2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D8251-BE3F-4AD0-91EE-5E8695B2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7F9F-4FAF-470F-931F-EC9B472B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12065-2308-4AB0-8058-0BCFCB8F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529AB-ACC5-4CED-8169-109AE159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E26AE-6776-4D71-84D9-CEBC15CF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948C8-0B7A-4B19-9736-7A221EEE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11236-9C1F-4700-BDB6-96EA7985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1267B-6FBF-4088-B617-63E47F67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EBB19-7836-4402-86CC-ECB962F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D495E-465F-4A15-9BF6-3E2C2C0C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58BC3-A3E6-4E19-8684-96B5856A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3AB05-A8DD-4A4D-B670-5FB73D9C3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92A764-45B9-42A0-BE65-30177CA5C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6C3DDB-6BF9-445F-BD51-EE5E2F964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E2AF0-1F2D-4193-BDC1-671C93FD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A5025D-F1CA-44BB-9390-FF641A6F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E15A4-81BE-43BE-8AE8-26B0AE2B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1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E6B24-A05B-4299-BFB1-F5DCC0F9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62F1E-844D-4728-B97D-9880EC3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DA826D-B878-4BC9-8F81-EAA4D13E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1BE220-E638-481B-A85C-37E5996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8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A87D93-C802-4FD3-BDD5-B6D33A90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58DA8C-56ED-4BDD-B177-C838C8F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27B6C-350E-4878-BDD8-9B34D013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2BE7C-10E5-4F75-819E-E5EE9B55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D1FC1-0100-47DD-A0CA-0CAF955A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DF1DE-6E09-44F8-86D1-2BEC6BA3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F99B5-A3E2-49A9-9017-993C9F2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AFF6A-BEC8-4B37-AC84-7827D34C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45164-027A-40BD-9D47-99F34F77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C8949-7BBD-49EF-8992-2EBAF619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AFD2C-E8A0-444D-B0F0-3A6FEE264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253E5-5B5A-4B32-BCE1-A0D944A5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DC742-0569-4B57-8C2A-02192332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62F9E-D7AC-4215-875D-AD5F66E3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D7223-086C-4B8D-84B8-0F700D98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048A7-3CCB-4EAD-804C-03F74AC3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3CFC3-BA7E-42A4-9A67-014B41ED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FE3A2-F8A3-47FB-80DA-68E541D0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3F67-916A-4B89-A91E-41DEEB6E0230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C5ACF-9F3C-4DD1-967C-33E1FC7E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422DB-9003-41C8-821E-DD8BE1E2F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30BA-2A1F-4A89-9218-B3E4DA5A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830AA-AF16-4848-8986-9A4ECB639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숙소예약사이트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53C14-D248-407A-BED6-F97B9BFB2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방찾기</a:t>
            </a:r>
            <a:r>
              <a:rPr lang="en-US" altLang="ko-KR" dirty="0"/>
              <a:t>, </a:t>
            </a:r>
            <a:r>
              <a:rPr lang="ko-KR" altLang="en-US" dirty="0" err="1"/>
              <a:t>방잡</a:t>
            </a:r>
            <a:r>
              <a:rPr lang="en-US" altLang="ko-KR" dirty="0"/>
              <a:t>GO, </a:t>
            </a:r>
            <a:r>
              <a:rPr lang="ko-KR" altLang="en-US" dirty="0"/>
              <a:t>룸파인더</a:t>
            </a:r>
            <a:r>
              <a:rPr lang="en-US" altLang="ko-KR" dirty="0"/>
              <a:t>, </a:t>
            </a:r>
            <a:r>
              <a:rPr lang="ko-KR" altLang="en-US" dirty="0"/>
              <a:t>숙소</a:t>
            </a:r>
            <a:r>
              <a:rPr lang="en-US" altLang="ko-KR" dirty="0"/>
              <a:t>, </a:t>
            </a:r>
            <a:r>
              <a:rPr lang="ko-KR" altLang="en-US" dirty="0"/>
              <a:t>특급숙소</a:t>
            </a:r>
            <a:r>
              <a:rPr lang="en-US" altLang="ko-KR" dirty="0"/>
              <a:t>, </a:t>
            </a:r>
            <a:r>
              <a:rPr lang="ko-KR" altLang="en-US" dirty="0"/>
              <a:t>오성</a:t>
            </a:r>
            <a:r>
              <a:rPr lang="en-US" altLang="ko-KR" dirty="0"/>
              <a:t>, </a:t>
            </a:r>
            <a:r>
              <a:rPr lang="ko-KR" altLang="en-US" dirty="0" err="1"/>
              <a:t>나이스파인더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58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CF3DE-E7C6-46F0-9089-FFFA2A1C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1D02C-1453-4361-8D9C-C5759204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&amp;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예약</a:t>
            </a:r>
            <a:r>
              <a:rPr lang="en-US" altLang="ko-KR" dirty="0"/>
              <a:t>-&gt;</a:t>
            </a:r>
            <a:r>
              <a:rPr lang="ko-KR" altLang="en-US" dirty="0"/>
              <a:t>정보입력</a:t>
            </a:r>
            <a:r>
              <a:rPr lang="en-US" altLang="ko-KR" dirty="0"/>
              <a:t>-&gt;</a:t>
            </a:r>
            <a:r>
              <a:rPr lang="ko-KR" altLang="en-US" dirty="0"/>
              <a:t>버튼클릭</a:t>
            </a:r>
            <a:r>
              <a:rPr lang="en-US" altLang="ko-KR" dirty="0"/>
              <a:t>-&gt;</a:t>
            </a:r>
            <a:r>
              <a:rPr lang="ko-KR" altLang="en-US" dirty="0"/>
              <a:t>결과리스트</a:t>
            </a:r>
            <a:r>
              <a:rPr lang="en-US" altLang="ko-KR" dirty="0"/>
              <a:t>-&gt;</a:t>
            </a:r>
            <a:r>
              <a:rPr lang="ko-KR" altLang="en-US" dirty="0"/>
              <a:t>숙소상세페이지</a:t>
            </a:r>
            <a:endParaRPr lang="en-US" altLang="ko-KR" dirty="0"/>
          </a:p>
          <a:p>
            <a:r>
              <a:rPr lang="ko-KR" altLang="en-US" dirty="0"/>
              <a:t>결제</a:t>
            </a:r>
            <a:r>
              <a:rPr lang="en-US" altLang="ko-KR" dirty="0"/>
              <a:t>-&gt;</a:t>
            </a:r>
            <a:r>
              <a:rPr lang="ko-KR" altLang="en-US" dirty="0"/>
              <a:t>정보입력</a:t>
            </a:r>
            <a:r>
              <a:rPr lang="en-US" altLang="ko-KR" dirty="0"/>
              <a:t>-&gt;</a:t>
            </a:r>
            <a:r>
              <a:rPr lang="ko-KR" altLang="en-US" dirty="0"/>
              <a:t>버튼클릭</a:t>
            </a:r>
            <a:r>
              <a:rPr lang="en-US" altLang="ko-KR" dirty="0"/>
              <a:t>-&gt;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ko-KR" altLang="en-US" dirty="0"/>
              <a:t>숙소등록</a:t>
            </a:r>
            <a:r>
              <a:rPr lang="en-US" altLang="ko-KR" dirty="0"/>
              <a:t>-&gt;</a:t>
            </a:r>
            <a:r>
              <a:rPr lang="ko-KR" altLang="en-US" dirty="0"/>
              <a:t>숙소정보입력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숙소명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마이페이지 </a:t>
            </a:r>
            <a:r>
              <a:rPr lang="en-US" altLang="ko-KR" dirty="0"/>
              <a:t>-&gt;</a:t>
            </a:r>
            <a:r>
              <a:rPr lang="ko-KR" altLang="en-US" dirty="0"/>
              <a:t>최근 검색한 리스트</a:t>
            </a:r>
            <a:r>
              <a:rPr lang="en-US" altLang="ko-KR" dirty="0"/>
              <a:t>, </a:t>
            </a:r>
            <a:r>
              <a:rPr lang="ko-KR" altLang="en-US" dirty="0" err="1"/>
              <a:t>여행체크리스트</a:t>
            </a:r>
            <a:r>
              <a:rPr lang="en-US" altLang="ko-KR" dirty="0"/>
              <a:t>, </a:t>
            </a:r>
            <a:r>
              <a:rPr lang="ko-KR" altLang="en-US" dirty="0"/>
              <a:t>예약한사이트확인 </a:t>
            </a:r>
            <a:r>
              <a:rPr lang="en-US" altLang="ko-KR" dirty="0"/>
              <a:t>-&gt; </a:t>
            </a:r>
            <a:r>
              <a:rPr lang="ko-KR" altLang="en-US" dirty="0"/>
              <a:t>회원정보수정</a:t>
            </a:r>
            <a:endParaRPr lang="en-US" altLang="ko-KR" dirty="0"/>
          </a:p>
          <a:p>
            <a:r>
              <a:rPr lang="ko-KR" altLang="en-US" dirty="0"/>
              <a:t>관리자페이지 </a:t>
            </a:r>
            <a:r>
              <a:rPr lang="en-US" altLang="ko-KR" dirty="0"/>
              <a:t>-&gt;</a:t>
            </a:r>
            <a:r>
              <a:rPr lang="ko-KR" altLang="en-US" dirty="0"/>
              <a:t>회원확인</a:t>
            </a:r>
            <a:r>
              <a:rPr lang="en-US" altLang="ko-KR" dirty="0"/>
              <a:t>, </a:t>
            </a:r>
            <a:r>
              <a:rPr lang="ko-KR" altLang="en-US" dirty="0"/>
              <a:t>예약확인</a:t>
            </a:r>
            <a:r>
              <a:rPr lang="en-US" altLang="ko-KR" dirty="0"/>
              <a:t>, </a:t>
            </a:r>
            <a:r>
              <a:rPr lang="ko-KR" altLang="en-US" dirty="0"/>
              <a:t>숙소확인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992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A2E97D-45B4-4F69-9E92-ADDA8DB5BFBF}"/>
              </a:ext>
            </a:extLst>
          </p:cNvPr>
          <p:cNvSpPr/>
          <p:nvPr/>
        </p:nvSpPr>
        <p:spPr>
          <a:xfrm>
            <a:off x="1520792" y="288758"/>
            <a:ext cx="8903368" cy="63526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5C9E2F-307E-4627-9F82-60563633A3F9}"/>
              </a:ext>
            </a:extLst>
          </p:cNvPr>
          <p:cNvSpPr/>
          <p:nvPr/>
        </p:nvSpPr>
        <p:spPr>
          <a:xfrm>
            <a:off x="1520791" y="288757"/>
            <a:ext cx="8903367" cy="8277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39E9C-ECC0-42FB-B3A4-8889364CA1F5}"/>
              </a:ext>
            </a:extLst>
          </p:cNvPr>
          <p:cNvSpPr/>
          <p:nvPr/>
        </p:nvSpPr>
        <p:spPr>
          <a:xfrm>
            <a:off x="1655545" y="452387"/>
            <a:ext cx="962527" cy="50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4E18ED-3330-4B8C-B755-C85863F09106}"/>
              </a:ext>
            </a:extLst>
          </p:cNvPr>
          <p:cNvSpPr/>
          <p:nvPr/>
        </p:nvSpPr>
        <p:spPr>
          <a:xfrm>
            <a:off x="8633861" y="288757"/>
            <a:ext cx="1790297" cy="82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0BF5D-CF5A-44A6-8A4D-DE97F4158F1C}"/>
              </a:ext>
            </a:extLst>
          </p:cNvPr>
          <p:cNvSpPr/>
          <p:nvPr/>
        </p:nvSpPr>
        <p:spPr>
          <a:xfrm>
            <a:off x="3100940" y="288757"/>
            <a:ext cx="914400" cy="82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48124-6B0A-46B7-8775-1C7200EC33AC}"/>
              </a:ext>
            </a:extLst>
          </p:cNvPr>
          <p:cNvSpPr/>
          <p:nvPr/>
        </p:nvSpPr>
        <p:spPr>
          <a:xfrm>
            <a:off x="4691513" y="370571"/>
            <a:ext cx="2545080" cy="6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67B61-32EE-420E-90F7-C7722029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83" y="1323471"/>
            <a:ext cx="5805939" cy="30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BF3B5-E1DD-4409-B900-5D825B5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검색결과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64E93-1832-4502-809A-5466D138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70" y="2367848"/>
            <a:ext cx="6096000" cy="4057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D29179-6625-430E-97E4-088FCEFF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3" y="1547861"/>
            <a:ext cx="1510616" cy="468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E09F5-ADA5-4446-9BC1-FD84375F1ECF}"/>
              </a:ext>
            </a:extLst>
          </p:cNvPr>
          <p:cNvSpPr txBox="1"/>
          <p:nvPr/>
        </p:nvSpPr>
        <p:spPr>
          <a:xfrm>
            <a:off x="2348816" y="1547861"/>
            <a:ext cx="196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검색된 숙소</a:t>
            </a:r>
          </a:p>
        </p:txBody>
      </p:sp>
    </p:spTree>
    <p:extLst>
      <p:ext uri="{BB962C8B-B14F-4D97-AF65-F5344CB8AC3E}">
        <p14:creationId xmlns:p14="http://schemas.microsoft.com/office/powerpoint/2010/main" val="339933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0A15E-C4D8-400F-B502-93769283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D10B1-41A4-4D3D-9B9F-BA671222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797"/>
            <a:ext cx="12192000" cy="2319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23701F-B04A-499F-BA65-91155C20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" y="4033191"/>
            <a:ext cx="6013633" cy="2450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3249B5-E259-4B09-ADDB-4D73BBAE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520" y="4098955"/>
            <a:ext cx="5600851" cy="23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7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0EAE6-8E97-4636-9D86-DFCCE33F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803B7F-50B4-49BA-8CFF-62E9F2B13737}"/>
              </a:ext>
            </a:extLst>
          </p:cNvPr>
          <p:cNvSpPr/>
          <p:nvPr/>
        </p:nvSpPr>
        <p:spPr>
          <a:xfrm>
            <a:off x="1540042" y="1790299"/>
            <a:ext cx="8826366" cy="4702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088A1A-1B7D-42DB-95C8-2C814E755963}"/>
              </a:ext>
            </a:extLst>
          </p:cNvPr>
          <p:cNvSpPr/>
          <p:nvPr/>
        </p:nvSpPr>
        <p:spPr>
          <a:xfrm>
            <a:off x="2040553" y="2478505"/>
            <a:ext cx="1443792" cy="13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숙소이미지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4E5A-3555-4ACA-A0FE-797E68D76F58}"/>
              </a:ext>
            </a:extLst>
          </p:cNvPr>
          <p:cNvSpPr txBox="1"/>
          <p:nvPr/>
        </p:nvSpPr>
        <p:spPr>
          <a:xfrm>
            <a:off x="4129238" y="2656573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숙소명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이용날짜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가격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D805F-A777-4F79-8E22-337152C72549}"/>
              </a:ext>
            </a:extLst>
          </p:cNvPr>
          <p:cNvSpPr txBox="1"/>
          <p:nvPr/>
        </p:nvSpPr>
        <p:spPr>
          <a:xfrm>
            <a:off x="2167574" y="42983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결제수단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1992C-0300-4268-976D-1E472489F2FF}"/>
              </a:ext>
            </a:extLst>
          </p:cNvPr>
          <p:cNvSpPr/>
          <p:nvPr/>
        </p:nvSpPr>
        <p:spPr>
          <a:xfrm>
            <a:off x="5528109" y="5578475"/>
            <a:ext cx="11357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77438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CD39-3459-4F95-B065-FF09C67B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8D2237-5150-45DC-B3CA-9ACD2ADCB5DF}"/>
              </a:ext>
            </a:extLst>
          </p:cNvPr>
          <p:cNvSpPr/>
          <p:nvPr/>
        </p:nvSpPr>
        <p:spPr>
          <a:xfrm>
            <a:off x="1540042" y="1405288"/>
            <a:ext cx="9432758" cy="508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DE9F8-B36B-4ADA-88DD-D02D77181329}"/>
              </a:ext>
            </a:extLst>
          </p:cNvPr>
          <p:cNvSpPr txBox="1"/>
          <p:nvPr/>
        </p:nvSpPr>
        <p:spPr>
          <a:xfrm>
            <a:off x="1819175" y="2535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예약확인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B6ECEB-9D7C-4530-AE42-F41D16B7E5E6}"/>
              </a:ext>
            </a:extLst>
          </p:cNvPr>
          <p:cNvSpPr txBox="1"/>
          <p:nvPr/>
        </p:nvSpPr>
        <p:spPr>
          <a:xfrm>
            <a:off x="1819175" y="3060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94E07-476B-421E-8DC0-0EB10074085B}"/>
              </a:ext>
            </a:extLst>
          </p:cNvPr>
          <p:cNvSpPr txBox="1"/>
          <p:nvPr/>
        </p:nvSpPr>
        <p:spPr>
          <a:xfrm>
            <a:off x="1819175" y="35863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최근여행지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B8E1F-421C-4987-92CD-BB739737053B}"/>
              </a:ext>
            </a:extLst>
          </p:cNvPr>
          <p:cNvSpPr txBox="1"/>
          <p:nvPr/>
        </p:nvSpPr>
        <p:spPr>
          <a:xfrm>
            <a:off x="1819175" y="41447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F1829-A9F2-46A4-8079-0CFF4237011E}"/>
              </a:ext>
            </a:extLst>
          </p:cNvPr>
          <p:cNvSpPr txBox="1"/>
          <p:nvPr/>
        </p:nvSpPr>
        <p:spPr>
          <a:xfrm>
            <a:off x="1915427" y="4889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327510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C8EBB-2E3D-4ECB-B416-43E73F84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숙소등록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1A428E-1FC5-4AC2-AE21-2C6900A45B33}"/>
              </a:ext>
            </a:extLst>
          </p:cNvPr>
          <p:cNvSpPr/>
          <p:nvPr/>
        </p:nvSpPr>
        <p:spPr>
          <a:xfrm>
            <a:off x="1540042" y="1405288"/>
            <a:ext cx="9432758" cy="508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85903D-06FB-41EB-8F54-CAE97715A078}"/>
              </a:ext>
            </a:extLst>
          </p:cNvPr>
          <p:cNvSpPr/>
          <p:nvPr/>
        </p:nvSpPr>
        <p:spPr>
          <a:xfrm>
            <a:off x="2483318" y="22736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5ACD5-FB39-481E-842E-2612052F90C7}"/>
              </a:ext>
            </a:extLst>
          </p:cNvPr>
          <p:cNvSpPr txBox="1"/>
          <p:nvPr/>
        </p:nvSpPr>
        <p:spPr>
          <a:xfrm>
            <a:off x="4340994" y="2273651"/>
            <a:ext cx="1107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숙소명</a:t>
            </a:r>
            <a:endParaRPr lang="en-US" altLang="ko-KR" dirty="0"/>
          </a:p>
          <a:p>
            <a:r>
              <a:rPr lang="ko-KR" altLang="en-US" dirty="0"/>
              <a:t>가격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편의시설</a:t>
            </a:r>
            <a:endParaRPr lang="en-US" altLang="ko-KR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r>
              <a:rPr lang="ko-KR" altLang="en-US" dirty="0"/>
              <a:t>위치</a:t>
            </a:r>
            <a:endParaRPr lang="en-US" altLang="ko-KR" dirty="0"/>
          </a:p>
          <a:p>
            <a:r>
              <a:rPr lang="ko-KR" altLang="en-US" dirty="0"/>
              <a:t>교통수단</a:t>
            </a:r>
            <a:endParaRPr lang="en-US" altLang="ko-KR" dirty="0"/>
          </a:p>
          <a:p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66E72B-FB99-4B59-B24B-472CB5F595C3}"/>
              </a:ext>
            </a:extLst>
          </p:cNvPr>
          <p:cNvSpPr/>
          <p:nvPr/>
        </p:nvSpPr>
        <p:spPr>
          <a:xfrm>
            <a:off x="5448990" y="53516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624AAE-EE46-4FD6-8209-8693A87085B3}"/>
              </a:ext>
            </a:extLst>
          </p:cNvPr>
          <p:cNvSpPr/>
          <p:nvPr/>
        </p:nvSpPr>
        <p:spPr>
          <a:xfrm>
            <a:off x="5906190" y="2273652"/>
            <a:ext cx="2343752" cy="27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0BCD0-D73B-4670-BD55-E3ED443EC3E7}"/>
              </a:ext>
            </a:extLst>
          </p:cNvPr>
          <p:cNvSpPr/>
          <p:nvPr/>
        </p:nvSpPr>
        <p:spPr>
          <a:xfrm>
            <a:off x="5906190" y="2592329"/>
            <a:ext cx="2343752" cy="27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5D7A95-E082-4C48-A710-14115DA606FA}"/>
              </a:ext>
            </a:extLst>
          </p:cNvPr>
          <p:cNvSpPr/>
          <p:nvPr/>
        </p:nvSpPr>
        <p:spPr>
          <a:xfrm>
            <a:off x="5906190" y="3397492"/>
            <a:ext cx="2343752" cy="27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DCB7B-82EA-45D6-AB24-E3095E2D75EF}"/>
              </a:ext>
            </a:extLst>
          </p:cNvPr>
          <p:cNvSpPr/>
          <p:nvPr/>
        </p:nvSpPr>
        <p:spPr>
          <a:xfrm>
            <a:off x="5906190" y="3133659"/>
            <a:ext cx="2343752" cy="22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체크리스트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996F60-F5EE-4646-9E93-E975F91FBD7F}"/>
              </a:ext>
            </a:extLst>
          </p:cNvPr>
          <p:cNvSpPr/>
          <p:nvPr/>
        </p:nvSpPr>
        <p:spPr>
          <a:xfrm>
            <a:off x="5906190" y="3716194"/>
            <a:ext cx="2343752" cy="277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E86390-1CBC-42FE-8AC5-0F88E23E8865}"/>
              </a:ext>
            </a:extLst>
          </p:cNvPr>
          <p:cNvSpPr/>
          <p:nvPr/>
        </p:nvSpPr>
        <p:spPr>
          <a:xfrm>
            <a:off x="5867143" y="4285908"/>
            <a:ext cx="2343752" cy="228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11384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110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숙소예약사이트</vt:lpstr>
      <vt:lpstr>기능정리</vt:lpstr>
      <vt:lpstr>PowerPoint 프레젠테이션</vt:lpstr>
      <vt:lpstr>검색결과 페이지</vt:lpstr>
      <vt:lpstr>상세페이지</vt:lpstr>
      <vt:lpstr>결제페이지</vt:lpstr>
      <vt:lpstr>마이페이지</vt:lpstr>
      <vt:lpstr>숙소등록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숙소예약사이트</dc:title>
  <dc:creator>HongSamyung</dc:creator>
  <cp:lastModifiedBy>HongSamyung</cp:lastModifiedBy>
  <cp:revision>5</cp:revision>
  <dcterms:created xsi:type="dcterms:W3CDTF">2019-11-27T06:54:36Z</dcterms:created>
  <dcterms:modified xsi:type="dcterms:W3CDTF">2019-11-27T07:31:20Z</dcterms:modified>
</cp:coreProperties>
</file>