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handoutMasterIdLst>
    <p:handoutMasterId r:id="rId12"/>
  </p:handoutMasterIdLst>
  <p:sldIdLst>
    <p:sldId id="339" r:id="rId2"/>
    <p:sldId id="356" r:id="rId3"/>
    <p:sldId id="357" r:id="rId4"/>
    <p:sldId id="358" r:id="rId5"/>
    <p:sldId id="343" r:id="rId6"/>
    <p:sldId id="354" r:id="rId7"/>
    <p:sldId id="355" r:id="rId8"/>
    <p:sldId id="347" r:id="rId9"/>
    <p:sldId id="309" r:id="rId10"/>
  </p:sldIdLst>
  <p:sldSz cx="9144000" cy="6858000" type="screen4x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BEA44"/>
    <a:srgbClr val="08AC33"/>
    <a:srgbClr val="071DEB"/>
    <a:srgbClr val="00FFFF"/>
    <a:srgbClr val="0E56F6"/>
    <a:srgbClr val="FF2525"/>
    <a:srgbClr val="0AD840"/>
    <a:srgbClr val="00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E8059-C034-4EB5-A314-0BC69C080CF1}" v="226" dt="2019-11-20T08:13:0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0" autoAdjust="0"/>
    <p:restoredTop sz="95827" autoAdjust="0"/>
  </p:normalViewPr>
  <p:slideViewPr>
    <p:cSldViewPr snapToGrid="0">
      <p:cViewPr>
        <p:scale>
          <a:sx n="150" d="100"/>
          <a:sy n="150" d="100"/>
        </p:scale>
        <p:origin x="348" y="-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6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b136d59-5fe8-429d-b790-43f814d49bb0" providerId="ADAL" clId="{0E0D8CFB-0B70-104C-96E9-4C8D3608F4FE}"/>
  </pc:docChgLst>
  <pc:docChgLst>
    <pc:chgData name="r.tamura.614@ms.saitama-u.ac.jp" userId="2b136d59-5fe8-429d-b790-43f814d49bb0" providerId="ADAL" clId="{45AE8059-C034-4EB5-A314-0BC69C080CF1}"/>
    <pc:docChg chg="undo custSel addSld delSld modSld sldOrd">
      <pc:chgData name="r.tamura.614@ms.saitama-u.ac.jp" userId="2b136d59-5fe8-429d-b790-43f814d49bb0" providerId="ADAL" clId="{45AE8059-C034-4EB5-A314-0BC69C080CF1}" dt="2019-11-20T08:14:26.443" v="1629" actId="14100"/>
      <pc:docMkLst>
        <pc:docMk/>
      </pc:docMkLst>
      <pc:sldChg chg="modTransition">
        <pc:chgData name="r.tamura.614@ms.saitama-u.ac.jp" userId="2b136d59-5fe8-429d-b790-43f814d49bb0" providerId="ADAL" clId="{45AE8059-C034-4EB5-A314-0BC69C080CF1}" dt="2019-11-18T02:08:44.216" v="51"/>
        <pc:sldMkLst>
          <pc:docMk/>
          <pc:sldMk cId="3547172568" sldId="266"/>
        </pc:sldMkLst>
      </pc:sldChg>
      <pc:sldChg chg="modTransition">
        <pc:chgData name="r.tamura.614@ms.saitama-u.ac.jp" userId="2b136d59-5fe8-429d-b790-43f814d49bb0" providerId="ADAL" clId="{45AE8059-C034-4EB5-A314-0BC69C080CF1}" dt="2019-11-18T02:08:49.856" v="53"/>
        <pc:sldMkLst>
          <pc:docMk/>
          <pc:sldMk cId="1177098071" sldId="267"/>
        </pc:sldMkLst>
      </pc:sldChg>
      <pc:sldChg chg="modSp">
        <pc:chgData name="r.tamura.614@ms.saitama-u.ac.jp" userId="2b136d59-5fe8-429d-b790-43f814d49bb0" providerId="ADAL" clId="{45AE8059-C034-4EB5-A314-0BC69C080CF1}" dt="2019-11-18T03:35:51.458" v="1035" actId="947"/>
        <pc:sldMkLst>
          <pc:docMk/>
          <pc:sldMk cId="3039902069" sldId="268"/>
        </pc:sldMkLst>
        <pc:spChg chg="mod">
          <ac:chgData name="r.tamura.614@ms.saitama-u.ac.jp" userId="2b136d59-5fe8-429d-b790-43f814d49bb0" providerId="ADAL" clId="{45AE8059-C034-4EB5-A314-0BC69C080CF1}" dt="2019-11-18T03:35:51.458" v="1035" actId="947"/>
          <ac:spMkLst>
            <pc:docMk/>
            <pc:sldMk cId="3039902069" sldId="268"/>
            <ac:spMk id="13" creationId="{4E737C04-3D1E-D542-A48C-C7EE606C8F3B}"/>
          </ac:spMkLst>
        </pc:spChg>
      </pc:sldChg>
      <pc:sldChg chg="addSp delSp modSp modAnim">
        <pc:chgData name="r.tamura.614@ms.saitama-u.ac.jp" userId="2b136d59-5fe8-429d-b790-43f814d49bb0" providerId="ADAL" clId="{45AE8059-C034-4EB5-A314-0BC69C080CF1}" dt="2019-11-20T07:45:49.537" v="1498" actId="1076"/>
        <pc:sldMkLst>
          <pc:docMk/>
          <pc:sldMk cId="3731271502" sldId="339"/>
        </pc:sldMkLst>
        <pc:spChg chg="add del mod">
          <ac:chgData name="r.tamura.614@ms.saitama-u.ac.jp" userId="2b136d59-5fe8-429d-b790-43f814d49bb0" providerId="ADAL" clId="{45AE8059-C034-4EB5-A314-0BC69C080CF1}" dt="2019-11-18T01:42:04.993" v="38" actId="478"/>
          <ac:spMkLst>
            <pc:docMk/>
            <pc:sldMk cId="3731271502" sldId="339"/>
            <ac:spMk id="7" creationId="{1365E15F-9EF7-4AC0-8BFB-F1FC06453B5C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8" creationId="{5F5DF3BA-541B-42B4-84DE-9D1A42E813E1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17" creationId="{600CB801-B8D2-4EC9-ABC3-75FD24606A3D}"/>
          </ac:spMkLst>
        </pc:spChg>
        <pc:spChg chg="mod">
          <ac:chgData name="r.tamura.614@ms.saitama-u.ac.jp" userId="2b136d59-5fe8-429d-b790-43f814d49bb0" providerId="ADAL" clId="{45AE8059-C034-4EB5-A314-0BC69C080CF1}" dt="2019-11-18T02:16:33.359" v="149" actId="1076"/>
          <ac:spMkLst>
            <pc:docMk/>
            <pc:sldMk cId="3731271502" sldId="339"/>
            <ac:spMk id="18" creationId="{6A3AA661-4ED1-8D42-9248-A0889D766F9E}"/>
          </ac:spMkLst>
        </pc:spChg>
        <pc:spChg chg="mod">
          <ac:chgData name="r.tamura.614@ms.saitama-u.ac.jp" userId="2b136d59-5fe8-429d-b790-43f814d49bb0" providerId="ADAL" clId="{45AE8059-C034-4EB5-A314-0BC69C080CF1}" dt="2019-11-18T02:16:37.231" v="150" actId="1076"/>
          <ac:spMkLst>
            <pc:docMk/>
            <pc:sldMk cId="3731271502" sldId="339"/>
            <ac:spMk id="19" creationId="{3761C691-EF82-D344-AAAE-9442C45EA95E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21" creationId="{EE68A3AB-A8E6-47EF-91A7-132ACA513FB5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24" creationId="{E85EF309-893A-4D22-BF38-80A527FEBC6B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25" creationId="{0FA1E3FD-C0D7-4C2A-BCEC-B298EE20369F}"/>
          </ac:spMkLst>
        </pc:spChg>
        <pc:spChg chg="add mod">
          <ac:chgData name="r.tamura.614@ms.saitama-u.ac.jp" userId="2b136d59-5fe8-429d-b790-43f814d49bb0" providerId="ADAL" clId="{45AE8059-C034-4EB5-A314-0BC69C080CF1}" dt="2019-11-20T07:45:49.537" v="1498" actId="1076"/>
          <ac:spMkLst>
            <pc:docMk/>
            <pc:sldMk cId="3731271502" sldId="339"/>
            <ac:spMk id="41" creationId="{059E30A2-FF35-4FFD-98D3-2DE129F16C7C}"/>
          </ac:spMkLst>
        </pc:spChg>
        <pc:spChg chg="add mod">
          <ac:chgData name="r.tamura.614@ms.saitama-u.ac.jp" userId="2b136d59-5fe8-429d-b790-43f814d49bb0" providerId="ADAL" clId="{45AE8059-C034-4EB5-A314-0BC69C080CF1}" dt="2019-11-18T02:16:30.127" v="148" actId="1076"/>
          <ac:spMkLst>
            <pc:docMk/>
            <pc:sldMk cId="3731271502" sldId="339"/>
            <ac:spMk id="42" creationId="{DF0C4218-983E-4A11-8D19-953265E3228E}"/>
          </ac:spMkLst>
        </pc:spChg>
        <pc:spChg chg="add mod">
          <ac:chgData name="r.tamura.614@ms.saitama-u.ac.jp" userId="2b136d59-5fe8-429d-b790-43f814d49bb0" providerId="ADAL" clId="{45AE8059-C034-4EB5-A314-0BC69C080CF1}" dt="2019-11-18T03:46:44.224" v="1073" actId="1076"/>
          <ac:spMkLst>
            <pc:docMk/>
            <pc:sldMk cId="3731271502" sldId="339"/>
            <ac:spMk id="45" creationId="{7FE8F0B8-7476-412F-A57F-891EB6E0635C}"/>
          </ac:spMkLst>
        </pc:spChg>
        <pc:picChg chg="add mod modCrop">
          <ac:chgData name="r.tamura.614@ms.saitama-u.ac.jp" userId="2b136d59-5fe8-429d-b790-43f814d49bb0" providerId="ADAL" clId="{45AE8059-C034-4EB5-A314-0BC69C080CF1}" dt="2019-11-18T02:16:30.127" v="148" actId="1076"/>
          <ac:picMkLst>
            <pc:docMk/>
            <pc:sldMk cId="3731271502" sldId="339"/>
            <ac:picMk id="6" creationId="{1E10C135-A7C9-4E0E-9876-CB7A78D0478F}"/>
          </ac:picMkLst>
        </pc:picChg>
        <pc:picChg chg="add mod modCrop">
          <ac:chgData name="r.tamura.614@ms.saitama-u.ac.jp" userId="2b136d59-5fe8-429d-b790-43f814d49bb0" providerId="ADAL" clId="{45AE8059-C034-4EB5-A314-0BC69C080CF1}" dt="2019-11-18T02:16:50.247" v="153" actId="1076"/>
          <ac:picMkLst>
            <pc:docMk/>
            <pc:sldMk cId="3731271502" sldId="339"/>
            <ac:picMk id="44" creationId="{6E7B5EBA-96BD-4DB9-8D2C-C471E56EA448}"/>
          </ac:picMkLst>
        </pc:pic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20" creationId="{53F8D8E1-4398-49CE-B3A0-8B0E4D469674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22" creationId="{2DFEEFDA-2024-4CB1-9862-ACA1C2D12182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23" creationId="{FBF244C8-4771-450C-AA3B-3B14B7763141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26" creationId="{0D2E4721-C536-44BB-87A2-53F5F124041C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30" creationId="{325C05A5-530B-49C2-9A05-DDF1F1575719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32" creationId="{55907D2B-6DF1-494C-AA08-7A3E4A48A919}"/>
          </ac:cxnSpMkLst>
        </pc:cxnChg>
        <pc:cxnChg chg="add mod">
          <ac:chgData name="r.tamura.614@ms.saitama-u.ac.jp" userId="2b136d59-5fe8-429d-b790-43f814d49bb0" providerId="ADAL" clId="{45AE8059-C034-4EB5-A314-0BC69C080CF1}" dt="2019-11-18T02:16:30.127" v="148" actId="1076"/>
          <ac:cxnSpMkLst>
            <pc:docMk/>
            <pc:sldMk cId="3731271502" sldId="339"/>
            <ac:cxnSpMk id="34" creationId="{C7765094-2AEA-4FF5-8C63-02CAA4231C84}"/>
          </ac:cxnSpMkLst>
        </pc:cxnChg>
      </pc:sldChg>
      <pc:sldChg chg="delSp modSp delAnim">
        <pc:chgData name="r.tamura.614@ms.saitama-u.ac.jp" userId="2b136d59-5fe8-429d-b790-43f814d49bb0" providerId="ADAL" clId="{45AE8059-C034-4EB5-A314-0BC69C080CF1}" dt="2019-11-18T03:47:05.865" v="1077" actId="478"/>
        <pc:sldMkLst>
          <pc:docMk/>
          <pc:sldMk cId="2643320620" sldId="342"/>
        </pc:sldMkLst>
        <pc:spChg chg="del">
          <ac:chgData name="r.tamura.614@ms.saitama-u.ac.jp" userId="2b136d59-5fe8-429d-b790-43f814d49bb0" providerId="ADAL" clId="{45AE8059-C034-4EB5-A314-0BC69C080CF1}" dt="2019-11-18T02:50:25.398" v="316" actId="478"/>
          <ac:spMkLst>
            <pc:docMk/>
            <pc:sldMk cId="2643320620" sldId="342"/>
            <ac:spMk id="25" creationId="{92247C7E-0CA8-4F4D-BAB2-6EE116F8861C}"/>
          </ac:spMkLst>
        </pc:spChg>
        <pc:spChg chg="del mod">
          <ac:chgData name="r.tamura.614@ms.saitama-u.ac.jp" userId="2b136d59-5fe8-429d-b790-43f814d49bb0" providerId="ADAL" clId="{45AE8059-C034-4EB5-A314-0BC69C080CF1}" dt="2019-11-18T03:47:01.893" v="1075" actId="478"/>
          <ac:spMkLst>
            <pc:docMk/>
            <pc:sldMk cId="2643320620" sldId="342"/>
            <ac:spMk id="29" creationId="{F7AF6F14-466A-4647-B621-3B0EB15238E1}"/>
          </ac:spMkLst>
        </pc:spChg>
        <pc:spChg chg="del">
          <ac:chgData name="r.tamura.614@ms.saitama-u.ac.jp" userId="2b136d59-5fe8-429d-b790-43f814d49bb0" providerId="ADAL" clId="{45AE8059-C034-4EB5-A314-0BC69C080CF1}" dt="2019-11-18T03:47:03.514" v="1076" actId="478"/>
          <ac:spMkLst>
            <pc:docMk/>
            <pc:sldMk cId="2643320620" sldId="342"/>
            <ac:spMk id="30" creationId="{9CD8BE2B-80FC-5940-8E51-1B391A95C559}"/>
          </ac:spMkLst>
        </pc:spChg>
        <pc:spChg chg="del">
          <ac:chgData name="r.tamura.614@ms.saitama-u.ac.jp" userId="2b136d59-5fe8-429d-b790-43f814d49bb0" providerId="ADAL" clId="{45AE8059-C034-4EB5-A314-0BC69C080CF1}" dt="2019-11-18T03:47:05.865" v="1077" actId="478"/>
          <ac:spMkLst>
            <pc:docMk/>
            <pc:sldMk cId="2643320620" sldId="342"/>
            <ac:spMk id="31" creationId="{F088F31A-C002-D24D-9DA1-E5B0D3B1BD46}"/>
          </ac:spMkLst>
        </pc:spChg>
      </pc:sldChg>
      <pc:sldChg chg="modSp">
        <pc:chgData name="r.tamura.614@ms.saitama-u.ac.jp" userId="2b136d59-5fe8-429d-b790-43f814d49bb0" providerId="ADAL" clId="{45AE8059-C034-4EB5-A314-0BC69C080CF1}" dt="2019-11-18T02:49:59.332" v="315" actId="1036"/>
        <pc:sldMkLst>
          <pc:docMk/>
          <pc:sldMk cId="3778000953" sldId="343"/>
        </pc:sldMkLst>
        <pc:spChg chg="mod">
          <ac:chgData name="r.tamura.614@ms.saitama-u.ac.jp" userId="2b136d59-5fe8-429d-b790-43f814d49bb0" providerId="ADAL" clId="{45AE8059-C034-4EB5-A314-0BC69C080CF1}" dt="2019-11-18T02:49:59.332" v="315" actId="1036"/>
          <ac:spMkLst>
            <pc:docMk/>
            <pc:sldMk cId="3778000953" sldId="343"/>
            <ac:spMk id="13" creationId="{B74ED51F-CED9-AF43-AE7F-EC683BBEB9AA}"/>
          </ac:spMkLst>
        </pc:spChg>
        <pc:spChg chg="mod">
          <ac:chgData name="r.tamura.614@ms.saitama-u.ac.jp" userId="2b136d59-5fe8-429d-b790-43f814d49bb0" providerId="ADAL" clId="{45AE8059-C034-4EB5-A314-0BC69C080CF1}" dt="2019-11-18T02:49:53.860" v="311" actId="1036"/>
          <ac:spMkLst>
            <pc:docMk/>
            <pc:sldMk cId="3778000953" sldId="343"/>
            <ac:spMk id="20" creationId="{087D206A-4458-0742-A505-621FD06118B8}"/>
          </ac:spMkLst>
        </pc:spChg>
        <pc:spChg chg="mod">
          <ac:chgData name="r.tamura.614@ms.saitama-u.ac.jp" userId="2b136d59-5fe8-429d-b790-43f814d49bb0" providerId="ADAL" clId="{45AE8059-C034-4EB5-A314-0BC69C080CF1}" dt="2019-11-18T02:49:53.860" v="311" actId="1036"/>
          <ac:spMkLst>
            <pc:docMk/>
            <pc:sldMk cId="3778000953" sldId="343"/>
            <ac:spMk id="22" creationId="{BC44ED5B-4DAD-7A45-A603-4AB00B38E6C0}"/>
          </ac:spMkLst>
        </pc:spChg>
        <pc:picChg chg="mod">
          <ac:chgData name="r.tamura.614@ms.saitama-u.ac.jp" userId="2b136d59-5fe8-429d-b790-43f814d49bb0" providerId="ADAL" clId="{45AE8059-C034-4EB5-A314-0BC69C080CF1}" dt="2019-11-18T02:49:59.332" v="315" actId="1036"/>
          <ac:picMkLst>
            <pc:docMk/>
            <pc:sldMk cId="3778000953" sldId="343"/>
            <ac:picMk id="7" creationId="{60403C7F-3DF6-9F48-8CCD-497635705207}"/>
          </ac:picMkLst>
        </pc:picChg>
        <pc:picChg chg="mod">
          <ac:chgData name="r.tamura.614@ms.saitama-u.ac.jp" userId="2b136d59-5fe8-429d-b790-43f814d49bb0" providerId="ADAL" clId="{45AE8059-C034-4EB5-A314-0BC69C080CF1}" dt="2019-11-18T02:49:53.860" v="311" actId="1036"/>
          <ac:picMkLst>
            <pc:docMk/>
            <pc:sldMk cId="3778000953" sldId="343"/>
            <ac:picMk id="17" creationId="{91B72B58-A08E-384A-B33E-FFE2027EED92}"/>
          </ac:picMkLst>
        </pc:picChg>
        <pc:cxnChg chg="mod">
          <ac:chgData name="r.tamura.614@ms.saitama-u.ac.jp" userId="2b136d59-5fe8-429d-b790-43f814d49bb0" providerId="ADAL" clId="{45AE8059-C034-4EB5-A314-0BC69C080CF1}" dt="2019-11-18T02:49:53.860" v="311" actId="1036"/>
          <ac:cxnSpMkLst>
            <pc:docMk/>
            <pc:sldMk cId="3778000953" sldId="343"/>
            <ac:cxnSpMk id="18" creationId="{F094DB9E-86E0-6142-8CC9-C1281CE49BA2}"/>
          </ac:cxnSpMkLst>
        </pc:cxnChg>
        <pc:cxnChg chg="mod">
          <ac:chgData name="r.tamura.614@ms.saitama-u.ac.jp" userId="2b136d59-5fe8-429d-b790-43f814d49bb0" providerId="ADAL" clId="{45AE8059-C034-4EB5-A314-0BC69C080CF1}" dt="2019-11-18T02:49:53.860" v="311" actId="1036"/>
          <ac:cxnSpMkLst>
            <pc:docMk/>
            <pc:sldMk cId="3778000953" sldId="343"/>
            <ac:cxnSpMk id="19" creationId="{8AC246BC-A600-364B-A2BE-409B8CB8C82B}"/>
          </ac:cxnSpMkLst>
        </pc:cxnChg>
      </pc:sldChg>
      <pc:sldChg chg="addSp delSp modSp mod">
        <pc:chgData name="r.tamura.614@ms.saitama-u.ac.jp" userId="2b136d59-5fe8-429d-b790-43f814d49bb0" providerId="ADAL" clId="{45AE8059-C034-4EB5-A314-0BC69C080CF1}" dt="2019-11-18T03:57:46.017" v="1104" actId="1076"/>
        <pc:sldMkLst>
          <pc:docMk/>
          <pc:sldMk cId="3034910645" sldId="344"/>
        </pc:sldMkLst>
        <pc:spChg chg="mod ord">
          <ac:chgData name="r.tamura.614@ms.saitama-u.ac.jp" userId="2b136d59-5fe8-429d-b790-43f814d49bb0" providerId="ADAL" clId="{45AE8059-C034-4EB5-A314-0BC69C080CF1}" dt="2019-11-18T03:22:36.651" v="975" actId="1037"/>
          <ac:spMkLst>
            <pc:docMk/>
            <pc:sldMk cId="3034910645" sldId="344"/>
            <ac:spMk id="6" creationId="{2BB5B499-1F49-B846-B7E9-3BBE73DDC44D}"/>
          </ac:spMkLst>
        </pc:spChg>
        <pc:spChg chg="add del mod">
          <ac:chgData name="r.tamura.614@ms.saitama-u.ac.jp" userId="2b136d59-5fe8-429d-b790-43f814d49bb0" providerId="ADAL" clId="{45AE8059-C034-4EB5-A314-0BC69C080CF1}" dt="2019-11-18T03:16:55.044" v="812" actId="478"/>
          <ac:spMkLst>
            <pc:docMk/>
            <pc:sldMk cId="3034910645" sldId="344"/>
            <ac:spMk id="20" creationId="{56E7C95A-6AEC-4CC9-AECA-0864E6DB6172}"/>
          </ac:spMkLst>
        </pc:spChg>
        <pc:spChg chg="add del mod">
          <ac:chgData name="r.tamura.614@ms.saitama-u.ac.jp" userId="2b136d59-5fe8-429d-b790-43f814d49bb0" providerId="ADAL" clId="{45AE8059-C034-4EB5-A314-0BC69C080CF1}" dt="2019-11-18T03:21:55.931" v="928" actId="478"/>
          <ac:spMkLst>
            <pc:docMk/>
            <pc:sldMk cId="3034910645" sldId="344"/>
            <ac:spMk id="21" creationId="{57260C83-CED1-4DF5-8758-5A5F399FA550}"/>
          </ac:spMkLst>
        </pc:spChg>
        <pc:spChg chg="add del mod">
          <ac:chgData name="r.tamura.614@ms.saitama-u.ac.jp" userId="2b136d59-5fe8-429d-b790-43f814d49bb0" providerId="ADAL" clId="{45AE8059-C034-4EB5-A314-0BC69C080CF1}" dt="2019-11-18T03:21:57.155" v="929" actId="478"/>
          <ac:spMkLst>
            <pc:docMk/>
            <pc:sldMk cId="3034910645" sldId="344"/>
            <ac:spMk id="22" creationId="{E7009521-FE2B-4C7D-B5F9-EC02458AD4D0}"/>
          </ac:spMkLst>
        </pc:spChg>
        <pc:spChg chg="add mod">
          <ac:chgData name="r.tamura.614@ms.saitama-u.ac.jp" userId="2b136d59-5fe8-429d-b790-43f814d49bb0" providerId="ADAL" clId="{45AE8059-C034-4EB5-A314-0BC69C080CF1}" dt="2019-11-18T03:23:46.930" v="1020" actId="1076"/>
          <ac:spMkLst>
            <pc:docMk/>
            <pc:sldMk cId="3034910645" sldId="344"/>
            <ac:spMk id="23" creationId="{1228CAF0-F66B-44FA-B93B-42A2C4DB16B2}"/>
          </ac:spMkLst>
        </pc:spChg>
        <pc:spChg chg="add mod">
          <ac:chgData name="r.tamura.614@ms.saitama-u.ac.jp" userId="2b136d59-5fe8-429d-b790-43f814d49bb0" providerId="ADAL" clId="{45AE8059-C034-4EB5-A314-0BC69C080CF1}" dt="2019-11-18T03:57:46.017" v="1104" actId="1076"/>
          <ac:spMkLst>
            <pc:docMk/>
            <pc:sldMk cId="3034910645" sldId="344"/>
            <ac:spMk id="24" creationId="{3C16ADFD-2A2C-4993-9A9E-FEAC50565ED9}"/>
          </ac:spMkLst>
        </pc:spChg>
        <pc:spChg chg="add mod">
          <ac:chgData name="r.tamura.614@ms.saitama-u.ac.jp" userId="2b136d59-5fe8-429d-b790-43f814d49bb0" providerId="ADAL" clId="{45AE8059-C034-4EB5-A314-0BC69C080CF1}" dt="2019-11-18T03:57:46.017" v="1104" actId="1076"/>
          <ac:spMkLst>
            <pc:docMk/>
            <pc:sldMk cId="3034910645" sldId="344"/>
            <ac:spMk id="25" creationId="{A89AFC68-046F-4CD7-A881-BE584EA2213A}"/>
          </ac:spMkLst>
        </pc:spChg>
        <pc:spChg chg="add mod">
          <ac:chgData name="r.tamura.614@ms.saitama-u.ac.jp" userId="2b136d59-5fe8-429d-b790-43f814d49bb0" providerId="ADAL" clId="{45AE8059-C034-4EB5-A314-0BC69C080CF1}" dt="2019-11-18T03:57:46.017" v="1104" actId="1076"/>
          <ac:spMkLst>
            <pc:docMk/>
            <pc:sldMk cId="3034910645" sldId="344"/>
            <ac:spMk id="26" creationId="{36C49594-AAFD-4F1A-96FC-FAAC41BB095C}"/>
          </ac:spMkLst>
        </pc:spChg>
        <pc:spChg chg="add mod">
          <ac:chgData name="r.tamura.614@ms.saitama-u.ac.jp" userId="2b136d59-5fe8-429d-b790-43f814d49bb0" providerId="ADAL" clId="{45AE8059-C034-4EB5-A314-0BC69C080CF1}" dt="2019-11-18T03:22:45.930" v="1001" actId="1035"/>
          <ac:spMkLst>
            <pc:docMk/>
            <pc:sldMk cId="3034910645" sldId="344"/>
            <ac:spMk id="27" creationId="{AEF45944-92B1-4BAC-A83D-72723FB8D7FD}"/>
          </ac:spMkLst>
        </pc:spChg>
        <pc:spChg chg="add mod">
          <ac:chgData name="r.tamura.614@ms.saitama-u.ac.jp" userId="2b136d59-5fe8-429d-b790-43f814d49bb0" providerId="ADAL" clId="{45AE8059-C034-4EB5-A314-0BC69C080CF1}" dt="2019-11-18T03:22:45.930" v="1001" actId="1035"/>
          <ac:spMkLst>
            <pc:docMk/>
            <pc:sldMk cId="3034910645" sldId="344"/>
            <ac:spMk id="28" creationId="{7DDE85BD-4041-4A55-BC61-8C9F2BE77743}"/>
          </ac:spMkLst>
        </pc:spChg>
        <pc:spChg chg="add mod">
          <ac:chgData name="r.tamura.614@ms.saitama-u.ac.jp" userId="2b136d59-5fe8-429d-b790-43f814d49bb0" providerId="ADAL" clId="{45AE8059-C034-4EB5-A314-0BC69C080CF1}" dt="2019-11-18T03:22:45.930" v="1001" actId="1035"/>
          <ac:spMkLst>
            <pc:docMk/>
            <pc:sldMk cId="3034910645" sldId="344"/>
            <ac:spMk id="29" creationId="{4D886998-C6BA-4ACC-AFE1-E621BC0FC5CD}"/>
          </ac:spMkLst>
        </pc:spChg>
        <pc:spChg chg="add mod">
          <ac:chgData name="r.tamura.614@ms.saitama-u.ac.jp" userId="2b136d59-5fe8-429d-b790-43f814d49bb0" providerId="ADAL" clId="{45AE8059-C034-4EB5-A314-0BC69C080CF1}" dt="2019-11-18T03:24:03.386" v="1027" actId="1038"/>
          <ac:spMkLst>
            <pc:docMk/>
            <pc:sldMk cId="3034910645" sldId="344"/>
            <ac:spMk id="30" creationId="{781AC9EE-BB6C-4AD9-8470-D914152A518C}"/>
          </ac:spMkLst>
        </pc:spChg>
        <pc:graphicFrameChg chg="add mod">
          <ac:chgData name="r.tamura.614@ms.saitama-u.ac.jp" userId="2b136d59-5fe8-429d-b790-43f814d49bb0" providerId="ADAL" clId="{45AE8059-C034-4EB5-A314-0BC69C080CF1}" dt="2019-11-18T02:31:53.631" v="162" actId="14100"/>
          <ac:graphicFrameMkLst>
            <pc:docMk/>
            <pc:sldMk cId="3034910645" sldId="344"/>
            <ac:graphicFrameMk id="7" creationId="{211B364A-24D2-BF44-B499-FC40D19482B3}"/>
          </ac:graphicFrameMkLst>
        </pc:graphicFrameChg>
        <pc:graphicFrameChg chg="add mod">
          <ac:chgData name="r.tamura.614@ms.saitama-u.ac.jp" userId="2b136d59-5fe8-429d-b790-43f814d49bb0" providerId="ADAL" clId="{45AE8059-C034-4EB5-A314-0BC69C080CF1}" dt="2019-11-18T02:32:03.165" v="166" actId="1076"/>
          <ac:graphicFrameMkLst>
            <pc:docMk/>
            <pc:sldMk cId="3034910645" sldId="344"/>
            <ac:graphicFrameMk id="8" creationId="{211B364A-24D2-BF44-B499-FC40D19482B3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32:05.850" v="168"/>
          <ac:graphicFrameMkLst>
            <pc:docMk/>
            <pc:sldMk cId="3034910645" sldId="344"/>
            <ac:graphicFrameMk id="9" creationId="{211B364A-24D2-BF44-B499-FC40D19482B3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43:34.111" v="176"/>
          <ac:graphicFrameMkLst>
            <pc:docMk/>
            <pc:sldMk cId="3034910645" sldId="344"/>
            <ac:graphicFrameMk id="10" creationId="{211B364A-24D2-BF44-B499-FC40D19482B3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44:37.074" v="184"/>
          <ac:graphicFrameMkLst>
            <pc:docMk/>
            <pc:sldMk cId="3034910645" sldId="344"/>
            <ac:graphicFrameMk id="12" creationId="{211B364A-24D2-BF44-B499-FC40D19482B3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45:18.443" v="194"/>
          <ac:graphicFrameMkLst>
            <pc:docMk/>
            <pc:sldMk cId="3034910645" sldId="344"/>
            <ac:graphicFrameMk id="14" creationId="{9FE9ABF8-5A7F-9149-B46C-39B223F0580B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46:54.679" v="240"/>
          <ac:graphicFrameMkLst>
            <pc:docMk/>
            <pc:sldMk cId="3034910645" sldId="344"/>
            <ac:graphicFrameMk id="16" creationId="{211B364A-24D2-BF44-B499-FC40D19482B3}"/>
          </ac:graphicFrameMkLst>
        </pc:graphicFrameChg>
        <pc:graphicFrameChg chg="add">
          <ac:chgData name="r.tamura.614@ms.saitama-u.ac.jp" userId="2b136d59-5fe8-429d-b790-43f814d49bb0" providerId="ADAL" clId="{45AE8059-C034-4EB5-A314-0BC69C080CF1}" dt="2019-11-18T02:47:18.100" v="264"/>
          <ac:graphicFrameMkLst>
            <pc:docMk/>
            <pc:sldMk cId="3034910645" sldId="344"/>
            <ac:graphicFrameMk id="18" creationId="{9FE9ABF8-5A7F-9149-B46C-39B223F0580B}"/>
          </ac:graphicFrameMkLst>
        </pc:graphicFrameChg>
        <pc:picChg chg="add del mod">
          <ac:chgData name="r.tamura.614@ms.saitama-u.ac.jp" userId="2b136d59-5fe8-429d-b790-43f814d49bb0" providerId="ADAL" clId="{45AE8059-C034-4EB5-A314-0BC69C080CF1}" dt="2019-11-18T02:32:19.469" v="174" actId="478"/>
          <ac:picMkLst>
            <pc:docMk/>
            <pc:sldMk cId="3034910645" sldId="344"/>
            <ac:picMk id="4" creationId="{E4193A11-2A2B-4629-9AC1-2B876073A86D}"/>
          </ac:picMkLst>
        </pc:picChg>
        <pc:picChg chg="add del mod">
          <ac:chgData name="r.tamura.614@ms.saitama-u.ac.jp" userId="2b136d59-5fe8-429d-b790-43f814d49bb0" providerId="ADAL" clId="{45AE8059-C034-4EB5-A314-0BC69C080CF1}" dt="2019-11-18T02:43:56.652" v="182" actId="478"/>
          <ac:picMkLst>
            <pc:docMk/>
            <pc:sldMk cId="3034910645" sldId="344"/>
            <ac:picMk id="11" creationId="{68D47703-7095-4ECE-ADD1-2D0C3F0B9176}"/>
          </ac:picMkLst>
        </pc:picChg>
        <pc:picChg chg="add del mod">
          <ac:chgData name="r.tamura.614@ms.saitama-u.ac.jp" userId="2b136d59-5fe8-429d-b790-43f814d49bb0" providerId="ADAL" clId="{45AE8059-C034-4EB5-A314-0BC69C080CF1}" dt="2019-11-18T02:46:46.357" v="238" actId="478"/>
          <ac:picMkLst>
            <pc:docMk/>
            <pc:sldMk cId="3034910645" sldId="344"/>
            <ac:picMk id="13" creationId="{BA412749-451C-48D8-97AE-446B4F7518FD}"/>
          </ac:picMkLst>
        </pc:picChg>
        <pc:picChg chg="add del mod">
          <ac:chgData name="r.tamura.614@ms.saitama-u.ac.jp" userId="2b136d59-5fe8-429d-b790-43f814d49bb0" providerId="ADAL" clId="{45AE8059-C034-4EB5-A314-0BC69C080CF1}" dt="2019-11-18T02:46:45.260" v="237" actId="478"/>
          <ac:picMkLst>
            <pc:docMk/>
            <pc:sldMk cId="3034910645" sldId="344"/>
            <ac:picMk id="15" creationId="{1631767C-59AD-4942-A626-D44BA33E2120}"/>
          </ac:picMkLst>
        </pc:picChg>
        <pc:picChg chg="add mod">
          <ac:chgData name="r.tamura.614@ms.saitama-u.ac.jp" userId="2b136d59-5fe8-429d-b790-43f814d49bb0" providerId="ADAL" clId="{45AE8059-C034-4EB5-A314-0BC69C080CF1}" dt="2019-11-18T03:22:28.402" v="943" actId="1076"/>
          <ac:picMkLst>
            <pc:docMk/>
            <pc:sldMk cId="3034910645" sldId="344"/>
            <ac:picMk id="17" creationId="{2245B97C-8903-472A-8EAE-9F5DDC498D9E}"/>
          </ac:picMkLst>
        </pc:picChg>
        <pc:picChg chg="add mod">
          <ac:chgData name="r.tamura.614@ms.saitama-u.ac.jp" userId="2b136d59-5fe8-429d-b790-43f814d49bb0" providerId="ADAL" clId="{45AE8059-C034-4EB5-A314-0BC69C080CF1}" dt="2019-11-18T03:22:23.682" v="942" actId="1076"/>
          <ac:picMkLst>
            <pc:docMk/>
            <pc:sldMk cId="3034910645" sldId="344"/>
            <ac:picMk id="19" creationId="{E63A5876-7A26-44AD-8247-8C92140480F9}"/>
          </ac:picMkLst>
        </pc:picChg>
      </pc:sldChg>
      <pc:sldChg chg="addSp delSp modSp ord modAnim">
        <pc:chgData name="r.tamura.614@ms.saitama-u.ac.jp" userId="2b136d59-5fe8-429d-b790-43f814d49bb0" providerId="ADAL" clId="{45AE8059-C034-4EB5-A314-0BC69C080CF1}" dt="2019-11-18T03:24:31.233" v="1028"/>
        <pc:sldMkLst>
          <pc:docMk/>
          <pc:sldMk cId="2524294410" sldId="347"/>
        </pc:sldMkLst>
        <pc:spChg chg="mod">
          <ac:chgData name="r.tamura.614@ms.saitama-u.ac.jp" userId="2b136d59-5fe8-429d-b790-43f814d49bb0" providerId="ADAL" clId="{45AE8059-C034-4EB5-A314-0BC69C080CF1}" dt="2019-11-18T03:04:19.068" v="776" actId="6549"/>
          <ac:spMkLst>
            <pc:docMk/>
            <pc:sldMk cId="2524294410" sldId="347"/>
            <ac:spMk id="2" creationId="{14BB748A-004E-7741-A230-30DF364CEEE7}"/>
          </ac:spMkLst>
        </pc:spChg>
        <pc:spChg chg="add mod">
          <ac:chgData name="r.tamura.614@ms.saitama-u.ac.jp" userId="2b136d59-5fe8-429d-b790-43f814d49bb0" providerId="ADAL" clId="{45AE8059-C034-4EB5-A314-0BC69C080CF1}" dt="2019-11-18T03:05:00.843" v="785" actId="14100"/>
          <ac:spMkLst>
            <pc:docMk/>
            <pc:sldMk cId="2524294410" sldId="347"/>
            <ac:spMk id="6" creationId="{D4B59A1F-DEF9-467F-9159-7E8FAF6406A7}"/>
          </ac:spMkLst>
        </pc:spChg>
        <pc:spChg chg="mod">
          <ac:chgData name="r.tamura.614@ms.saitama-u.ac.jp" userId="2b136d59-5fe8-429d-b790-43f814d49bb0" providerId="ADAL" clId="{45AE8059-C034-4EB5-A314-0BC69C080CF1}" dt="2019-11-18T03:00:45.541" v="504"/>
          <ac:spMkLst>
            <pc:docMk/>
            <pc:sldMk cId="2524294410" sldId="347"/>
            <ac:spMk id="12" creationId="{8C687BA0-13F6-E94E-B235-9D05171960ED}"/>
          </ac:spMkLst>
        </pc:spChg>
        <pc:spChg chg="mod">
          <ac:chgData name="r.tamura.614@ms.saitama-u.ac.jp" userId="2b136d59-5fe8-429d-b790-43f814d49bb0" providerId="ADAL" clId="{45AE8059-C034-4EB5-A314-0BC69C080CF1}" dt="2019-11-18T03:00:40.390" v="497"/>
          <ac:spMkLst>
            <pc:docMk/>
            <pc:sldMk cId="2524294410" sldId="347"/>
            <ac:spMk id="15" creationId="{42D384E5-A34F-C54B-A1E5-47C149CF667D}"/>
          </ac:spMkLst>
        </pc:spChg>
        <pc:spChg chg="add del mod">
          <ac:chgData name="r.tamura.614@ms.saitama-u.ac.jp" userId="2b136d59-5fe8-429d-b790-43f814d49bb0" providerId="ADAL" clId="{45AE8059-C034-4EB5-A314-0BC69C080CF1}" dt="2019-11-18T03:05:23.756" v="794" actId="478"/>
          <ac:spMkLst>
            <pc:docMk/>
            <pc:sldMk cId="2524294410" sldId="347"/>
            <ac:spMk id="16" creationId="{41D9CC28-94F4-46A1-B5E2-D06D2343225E}"/>
          </ac:spMkLst>
        </pc:spChg>
        <pc:spChg chg="add del mod">
          <ac:chgData name="r.tamura.614@ms.saitama-u.ac.jp" userId="2b136d59-5fe8-429d-b790-43f814d49bb0" providerId="ADAL" clId="{45AE8059-C034-4EB5-A314-0BC69C080CF1}" dt="2019-11-18T03:02:14.456" v="599" actId="478"/>
          <ac:spMkLst>
            <pc:docMk/>
            <pc:sldMk cId="2524294410" sldId="347"/>
            <ac:spMk id="17" creationId="{AC0B656F-9C76-4A29-B503-12C85224C7BC}"/>
          </ac:spMkLst>
        </pc:spChg>
        <pc:spChg chg="add mod">
          <ac:chgData name="r.tamura.614@ms.saitama-u.ac.jp" userId="2b136d59-5fe8-429d-b790-43f814d49bb0" providerId="ADAL" clId="{45AE8059-C034-4EB5-A314-0BC69C080CF1}" dt="2019-11-18T03:06:06.251" v="805" actId="14100"/>
          <ac:spMkLst>
            <pc:docMk/>
            <pc:sldMk cId="2524294410" sldId="347"/>
            <ac:spMk id="18" creationId="{BA13C4AF-5461-4CD5-97CB-95BC15BC38A0}"/>
          </ac:spMkLst>
        </pc:spChg>
        <pc:spChg chg="add mod">
          <ac:chgData name="r.tamura.614@ms.saitama-u.ac.jp" userId="2b136d59-5fe8-429d-b790-43f814d49bb0" providerId="ADAL" clId="{45AE8059-C034-4EB5-A314-0BC69C080CF1}" dt="2019-11-18T03:05:06.931" v="787" actId="14100"/>
          <ac:spMkLst>
            <pc:docMk/>
            <pc:sldMk cId="2524294410" sldId="347"/>
            <ac:spMk id="19" creationId="{893E019A-7F8F-465B-80CC-CEB053DBBEFA}"/>
          </ac:spMkLst>
        </pc:spChg>
        <pc:spChg chg="add mod">
          <ac:chgData name="r.tamura.614@ms.saitama-u.ac.jp" userId="2b136d59-5fe8-429d-b790-43f814d49bb0" providerId="ADAL" clId="{45AE8059-C034-4EB5-A314-0BC69C080CF1}" dt="2019-11-18T03:06:24.547" v="810" actId="1076"/>
          <ac:spMkLst>
            <pc:docMk/>
            <pc:sldMk cId="2524294410" sldId="347"/>
            <ac:spMk id="20" creationId="{877A210F-EED7-462F-8BCC-D0D59A28F8A1}"/>
          </ac:spMkLst>
        </pc:spChg>
        <pc:spChg chg="add mod">
          <ac:chgData name="r.tamura.614@ms.saitama-u.ac.jp" userId="2b136d59-5fe8-429d-b790-43f814d49bb0" providerId="ADAL" clId="{45AE8059-C034-4EB5-A314-0BC69C080CF1}" dt="2019-11-18T03:06:21.378" v="809" actId="208"/>
          <ac:spMkLst>
            <pc:docMk/>
            <pc:sldMk cId="2524294410" sldId="347"/>
            <ac:spMk id="21" creationId="{3DEF1B3E-D90A-459B-9D9F-328A26293539}"/>
          </ac:spMkLst>
        </pc:spChg>
      </pc:sldChg>
      <pc:sldChg chg="ord modTransition">
        <pc:chgData name="r.tamura.614@ms.saitama-u.ac.jp" userId="2b136d59-5fe8-429d-b790-43f814d49bb0" providerId="ADAL" clId="{45AE8059-C034-4EB5-A314-0BC69C080CF1}" dt="2019-11-18T02:08:46.212" v="52"/>
        <pc:sldMkLst>
          <pc:docMk/>
          <pc:sldMk cId="3795446923" sldId="348"/>
        </pc:sldMkLst>
      </pc:sldChg>
      <pc:sldChg chg="add modAnim">
        <pc:chgData name="r.tamura.614@ms.saitama-u.ac.jp" userId="2b136d59-5fe8-429d-b790-43f814d49bb0" providerId="ADAL" clId="{45AE8059-C034-4EB5-A314-0BC69C080CF1}" dt="2019-11-18T03:47:38.083" v="1089"/>
        <pc:sldMkLst>
          <pc:docMk/>
          <pc:sldMk cId="3051608239" sldId="350"/>
        </pc:sldMkLst>
      </pc:sldChg>
      <pc:sldChg chg="addSp delSp modSp add">
        <pc:chgData name="r.tamura.614@ms.saitama-u.ac.jp" userId="2b136d59-5fe8-429d-b790-43f814d49bb0" providerId="ADAL" clId="{45AE8059-C034-4EB5-A314-0BC69C080CF1}" dt="2019-11-18T04:04:25.752" v="1475" actId="20577"/>
        <pc:sldMkLst>
          <pc:docMk/>
          <pc:sldMk cId="1521974691" sldId="351"/>
        </pc:sldMkLst>
        <pc:spChg chg="mod">
          <ac:chgData name="r.tamura.614@ms.saitama-u.ac.jp" userId="2b136d59-5fe8-429d-b790-43f814d49bb0" providerId="ADAL" clId="{45AE8059-C034-4EB5-A314-0BC69C080CF1}" dt="2019-11-18T04:02:37.392" v="1469" actId="1076"/>
          <ac:spMkLst>
            <pc:docMk/>
            <pc:sldMk cId="1521974691" sldId="351"/>
            <ac:spMk id="6" creationId="{2BB5B499-1F49-B846-B7E9-3BBE73DDC44D}"/>
          </ac:spMkLst>
        </pc:spChg>
        <pc:spChg chg="add del ord">
          <ac:chgData name="r.tamura.614@ms.saitama-u.ac.jp" userId="2b136d59-5fe8-429d-b790-43f814d49bb0" providerId="ADAL" clId="{45AE8059-C034-4EB5-A314-0BC69C080CF1}" dt="2019-11-18T03:50:56.665" v="1096" actId="478"/>
          <ac:spMkLst>
            <pc:docMk/>
            <pc:sldMk cId="1521974691" sldId="351"/>
            <ac:spMk id="16" creationId="{FB7A7B62-4C97-4C00-87BF-152DCB683D68}"/>
          </ac:spMkLst>
        </pc:spChg>
        <pc:spChg chg="add mod">
          <ac:chgData name="r.tamura.614@ms.saitama-u.ac.jp" userId="2b136d59-5fe8-429d-b790-43f814d49bb0" providerId="ADAL" clId="{45AE8059-C034-4EB5-A314-0BC69C080CF1}" dt="2019-11-18T04:03:27.953" v="1473" actId="14100"/>
          <ac:spMkLst>
            <pc:docMk/>
            <pc:sldMk cId="1521974691" sldId="351"/>
            <ac:spMk id="18" creationId="{022946BE-73C0-465E-B751-3A4B6AC9EF36}"/>
          </ac:spMkLst>
        </pc:spChg>
        <pc:spChg chg="add mod">
          <ac:chgData name="r.tamura.614@ms.saitama-u.ac.jp" userId="2b136d59-5fe8-429d-b790-43f814d49bb0" providerId="ADAL" clId="{45AE8059-C034-4EB5-A314-0BC69C080CF1}" dt="2019-11-18T04:04:25.752" v="1475" actId="20577"/>
          <ac:spMkLst>
            <pc:docMk/>
            <pc:sldMk cId="1521974691" sldId="351"/>
            <ac:spMk id="20" creationId="{6DBC5004-F38B-45DF-BD9B-156DEB120D4D}"/>
          </ac:spMkLst>
        </pc:spChg>
        <pc:spChg chg="mod">
          <ac:chgData name="r.tamura.614@ms.saitama-u.ac.jp" userId="2b136d59-5fe8-429d-b790-43f814d49bb0" providerId="ADAL" clId="{45AE8059-C034-4EB5-A314-0BC69C080CF1}" dt="2019-11-18T03:57:54.568" v="1105" actId="1076"/>
          <ac:spMkLst>
            <pc:docMk/>
            <pc:sldMk cId="1521974691" sldId="351"/>
            <ac:spMk id="24" creationId="{3C16ADFD-2A2C-4993-9A9E-FEAC50565ED9}"/>
          </ac:spMkLst>
        </pc:spChg>
        <pc:spChg chg="mod">
          <ac:chgData name="r.tamura.614@ms.saitama-u.ac.jp" userId="2b136d59-5fe8-429d-b790-43f814d49bb0" providerId="ADAL" clId="{45AE8059-C034-4EB5-A314-0BC69C080CF1}" dt="2019-11-18T04:02:48.224" v="1470" actId="1076"/>
          <ac:spMkLst>
            <pc:docMk/>
            <pc:sldMk cId="1521974691" sldId="351"/>
            <ac:spMk id="25" creationId="{A89AFC68-046F-4CD7-A881-BE584EA2213A}"/>
          </ac:spMkLst>
        </pc:spChg>
        <pc:spChg chg="mod">
          <ac:chgData name="r.tamura.614@ms.saitama-u.ac.jp" userId="2b136d59-5fe8-429d-b790-43f814d49bb0" providerId="ADAL" clId="{45AE8059-C034-4EB5-A314-0BC69C080CF1}" dt="2019-11-18T03:57:54.568" v="1105" actId="1076"/>
          <ac:spMkLst>
            <pc:docMk/>
            <pc:sldMk cId="1521974691" sldId="351"/>
            <ac:spMk id="26" creationId="{36C49594-AAFD-4F1A-96FC-FAAC41BB095C}"/>
          </ac:spMkLst>
        </pc:spChg>
        <pc:spChg chg="mod">
          <ac:chgData name="r.tamura.614@ms.saitama-u.ac.jp" userId="2b136d59-5fe8-429d-b790-43f814d49bb0" providerId="ADAL" clId="{45AE8059-C034-4EB5-A314-0BC69C080CF1}" dt="2019-11-18T04:03:16.167" v="1471" actId="1076"/>
          <ac:spMkLst>
            <pc:docMk/>
            <pc:sldMk cId="1521974691" sldId="351"/>
            <ac:spMk id="28" creationId="{7DDE85BD-4041-4A55-BC61-8C9F2BE77743}"/>
          </ac:spMkLst>
        </pc:spChg>
      </pc:sldChg>
      <pc:sldChg chg="modSp add del">
        <pc:chgData name="r.tamura.614@ms.saitama-u.ac.jp" userId="2b136d59-5fe8-429d-b790-43f814d49bb0" providerId="ADAL" clId="{45AE8059-C034-4EB5-A314-0BC69C080CF1}" dt="2019-11-20T07:37:32.700" v="1479" actId="2696"/>
        <pc:sldMkLst>
          <pc:docMk/>
          <pc:sldMk cId="3839252309" sldId="353"/>
        </pc:sldMkLst>
        <pc:spChg chg="mod">
          <ac:chgData name="r.tamura.614@ms.saitama-u.ac.jp" userId="2b136d59-5fe8-429d-b790-43f814d49bb0" providerId="ADAL" clId="{45AE8059-C034-4EB5-A314-0BC69C080CF1}" dt="2019-11-20T07:37:24.773" v="1477" actId="27636"/>
          <ac:spMkLst>
            <pc:docMk/>
            <pc:sldMk cId="3839252309" sldId="353"/>
            <ac:spMk id="5" creationId="{83457553-A848-4BB2-AD4B-9683681E24E9}"/>
          </ac:spMkLst>
        </pc:spChg>
      </pc:sldChg>
      <pc:sldChg chg="addSp delSp modSp add">
        <pc:chgData name="r.tamura.614@ms.saitama-u.ac.jp" userId="2b136d59-5fe8-429d-b790-43f814d49bb0" providerId="ADAL" clId="{45AE8059-C034-4EB5-A314-0BC69C080CF1}" dt="2019-11-20T07:38:08.604" v="1494" actId="14100"/>
        <pc:sldMkLst>
          <pc:docMk/>
          <pc:sldMk cId="3482499746" sldId="354"/>
        </pc:sldMkLst>
        <pc:spChg chg="del">
          <ac:chgData name="r.tamura.614@ms.saitama-u.ac.jp" userId="2b136d59-5fe8-429d-b790-43f814d49bb0" providerId="ADAL" clId="{45AE8059-C034-4EB5-A314-0BC69C080CF1}" dt="2019-11-20T07:37:47.242" v="1486" actId="478"/>
          <ac:spMkLst>
            <pc:docMk/>
            <pc:sldMk cId="3482499746" sldId="354"/>
            <ac:spMk id="2" creationId="{8577D5B2-BCCD-4E3A-B9AB-1ED326C0B655}"/>
          </ac:spMkLst>
        </pc:spChg>
        <pc:picChg chg="add mod">
          <ac:chgData name="r.tamura.614@ms.saitama-u.ac.jp" userId="2b136d59-5fe8-429d-b790-43f814d49bb0" providerId="ADAL" clId="{45AE8059-C034-4EB5-A314-0BC69C080CF1}" dt="2019-11-20T07:38:08.604" v="1494" actId="14100"/>
          <ac:picMkLst>
            <pc:docMk/>
            <pc:sldMk cId="3482499746" sldId="354"/>
            <ac:picMk id="3" creationId="{BF85AB4C-A341-42D8-B6E6-585865A7FCB7}"/>
          </ac:picMkLst>
        </pc:picChg>
      </pc:sldChg>
      <pc:sldChg chg="addSp delSp modSp add">
        <pc:chgData name="r.tamura.614@ms.saitama-u.ac.jp" userId="2b136d59-5fe8-429d-b790-43f814d49bb0" providerId="ADAL" clId="{45AE8059-C034-4EB5-A314-0BC69C080CF1}" dt="2019-11-20T07:38:14.468" v="1496" actId="14100"/>
        <pc:sldMkLst>
          <pc:docMk/>
          <pc:sldMk cId="1423687109" sldId="355"/>
        </pc:sldMkLst>
        <pc:picChg chg="del">
          <ac:chgData name="r.tamura.614@ms.saitama-u.ac.jp" userId="2b136d59-5fe8-429d-b790-43f814d49bb0" providerId="ADAL" clId="{45AE8059-C034-4EB5-A314-0BC69C080CF1}" dt="2019-11-20T07:37:56.148" v="1489" actId="478"/>
          <ac:picMkLst>
            <pc:docMk/>
            <pc:sldMk cId="1423687109" sldId="355"/>
            <ac:picMk id="3" creationId="{BF85AB4C-A341-42D8-B6E6-585865A7FCB7}"/>
          </ac:picMkLst>
        </pc:picChg>
        <pc:picChg chg="add mod">
          <ac:chgData name="r.tamura.614@ms.saitama-u.ac.jp" userId="2b136d59-5fe8-429d-b790-43f814d49bb0" providerId="ADAL" clId="{45AE8059-C034-4EB5-A314-0BC69C080CF1}" dt="2019-11-20T07:38:14.468" v="1496" actId="14100"/>
          <ac:picMkLst>
            <pc:docMk/>
            <pc:sldMk cId="1423687109" sldId="355"/>
            <ac:picMk id="4" creationId="{C6BEA6AF-D0A9-4033-A50C-AA026EA80DF0}"/>
          </ac:picMkLst>
        </pc:picChg>
      </pc:sldChg>
      <pc:sldChg chg="addSp delSp modSp add">
        <pc:chgData name="r.tamura.614@ms.saitama-u.ac.jp" userId="2b136d59-5fe8-429d-b790-43f814d49bb0" providerId="ADAL" clId="{45AE8059-C034-4EB5-A314-0BC69C080CF1}" dt="2019-11-20T07:47:00.545" v="1521" actId="478"/>
        <pc:sldMkLst>
          <pc:docMk/>
          <pc:sldMk cId="3929727436" sldId="356"/>
        </pc:sldMkLst>
        <pc:spChg chg="del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2" creationId="{C0740E0A-5ECF-BB4B-A680-7DD46A78E768}"/>
          </ac:spMkLst>
        </pc:spChg>
        <pc:spChg chg="del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3" creationId="{69E75599-9EA5-4B4B-8CE2-8AA5519CE9FC}"/>
          </ac:spMkLst>
        </pc:spChg>
        <pc:spChg chg="add mod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7" creationId="{C67CE47D-B176-4904-A454-506AA5B2C909}"/>
          </ac:spMkLst>
        </pc:spChg>
        <pc:spChg chg="del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14" creationId="{88760FB3-FFCE-D648-85F1-B6364CAF5791}"/>
          </ac:spMkLst>
        </pc:spChg>
        <pc:spChg chg="del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15" creationId="{0FF10FDD-F217-2C4E-85B2-CB957EEABBB2}"/>
          </ac:spMkLst>
        </pc:spChg>
        <pc:spChg chg="del">
          <ac:chgData name="r.tamura.614@ms.saitama-u.ac.jp" userId="2b136d59-5fe8-429d-b790-43f814d49bb0" providerId="ADAL" clId="{45AE8059-C034-4EB5-A314-0BC69C080CF1}" dt="2019-11-20T07:47:00.545" v="1521" actId="478"/>
          <ac:spMkLst>
            <pc:docMk/>
            <pc:sldMk cId="3929727436" sldId="356"/>
            <ac:spMk id="16" creationId="{9B6AB50D-A7D6-B34D-9204-266A2A1767C8}"/>
          </ac:spMkLst>
        </pc:spChg>
        <pc:spChg chg="del">
          <ac:chgData name="r.tamura.614@ms.saitama-u.ac.jp" userId="2b136d59-5fe8-429d-b790-43f814d49bb0" providerId="ADAL" clId="{45AE8059-C034-4EB5-A314-0BC69C080CF1}" dt="2019-11-20T07:46:10.354" v="1505" actId="478"/>
          <ac:spMkLst>
            <pc:docMk/>
            <pc:sldMk cId="3929727436" sldId="356"/>
            <ac:spMk id="18" creationId="{6A3AA661-4ED1-8D42-9248-A0889D766F9E}"/>
          </ac:spMkLst>
        </pc:spChg>
        <pc:spChg chg="del">
          <ac:chgData name="r.tamura.614@ms.saitama-u.ac.jp" userId="2b136d59-5fe8-429d-b790-43f814d49bb0" providerId="ADAL" clId="{45AE8059-C034-4EB5-A314-0BC69C080CF1}" dt="2019-11-20T07:46:11.057" v="1506" actId="478"/>
          <ac:spMkLst>
            <pc:docMk/>
            <pc:sldMk cId="3929727436" sldId="356"/>
            <ac:spMk id="19" creationId="{3761C691-EF82-D344-AAAE-9442C45EA95E}"/>
          </ac:spMkLst>
        </pc:spChg>
        <pc:spChg chg="mod">
          <ac:chgData name="r.tamura.614@ms.saitama-u.ac.jp" userId="2b136d59-5fe8-429d-b790-43f814d49bb0" providerId="ADAL" clId="{45AE8059-C034-4EB5-A314-0BC69C080CF1}" dt="2019-11-20T07:46:19.988" v="1511" actId="1076"/>
          <ac:spMkLst>
            <pc:docMk/>
            <pc:sldMk cId="3929727436" sldId="356"/>
            <ac:spMk id="21" creationId="{EE68A3AB-A8E6-47EF-91A7-132ACA513FB5}"/>
          </ac:spMkLst>
        </pc:spChg>
        <pc:spChg chg="mod">
          <ac:chgData name="r.tamura.614@ms.saitama-u.ac.jp" userId="2b136d59-5fe8-429d-b790-43f814d49bb0" providerId="ADAL" clId="{45AE8059-C034-4EB5-A314-0BC69C080CF1}" dt="2019-11-20T07:46:04.564" v="1503" actId="1076"/>
          <ac:spMkLst>
            <pc:docMk/>
            <pc:sldMk cId="3929727436" sldId="356"/>
            <ac:spMk id="24" creationId="{E85EF309-893A-4D22-BF38-80A527FEBC6B}"/>
          </ac:spMkLst>
        </pc:spChg>
        <pc:spChg chg="mod">
          <ac:chgData name="r.tamura.614@ms.saitama-u.ac.jp" userId="2b136d59-5fe8-429d-b790-43f814d49bb0" providerId="ADAL" clId="{45AE8059-C034-4EB5-A314-0BC69C080CF1}" dt="2019-11-20T07:46:16.588" v="1509" actId="1076"/>
          <ac:spMkLst>
            <pc:docMk/>
            <pc:sldMk cId="3929727436" sldId="356"/>
            <ac:spMk id="25" creationId="{0FA1E3FD-C0D7-4C2A-BCEC-B298EE20369F}"/>
          </ac:spMkLst>
        </pc:spChg>
        <pc:spChg chg="mod">
          <ac:chgData name="r.tamura.614@ms.saitama-u.ac.jp" userId="2b136d59-5fe8-429d-b790-43f814d49bb0" providerId="ADAL" clId="{45AE8059-C034-4EB5-A314-0BC69C080CF1}" dt="2019-11-20T07:46:53.684" v="1520" actId="1076"/>
          <ac:spMkLst>
            <pc:docMk/>
            <pc:sldMk cId="3929727436" sldId="356"/>
            <ac:spMk id="41" creationId="{059E30A2-FF35-4FFD-98D3-2DE129F16C7C}"/>
          </ac:spMkLst>
        </pc:spChg>
        <pc:spChg chg="mod">
          <ac:chgData name="r.tamura.614@ms.saitama-u.ac.jp" userId="2b136d59-5fe8-429d-b790-43f814d49bb0" providerId="ADAL" clId="{45AE8059-C034-4EB5-A314-0BC69C080CF1}" dt="2019-11-20T07:46:48.443" v="1519" actId="1076"/>
          <ac:spMkLst>
            <pc:docMk/>
            <pc:sldMk cId="3929727436" sldId="356"/>
            <ac:spMk id="42" creationId="{DF0C4218-983E-4A11-8D19-953265E3228E}"/>
          </ac:spMkLst>
        </pc:spChg>
        <pc:spChg chg="del">
          <ac:chgData name="r.tamura.614@ms.saitama-u.ac.jp" userId="2b136d59-5fe8-429d-b790-43f814d49bb0" providerId="ADAL" clId="{45AE8059-C034-4EB5-A314-0BC69C080CF1}" dt="2019-11-20T07:45:54.917" v="1500" actId="478"/>
          <ac:spMkLst>
            <pc:docMk/>
            <pc:sldMk cId="3929727436" sldId="356"/>
            <ac:spMk id="45" creationId="{7FE8F0B8-7476-412F-A57F-891EB6E0635C}"/>
          </ac:spMkLst>
        </pc:spChg>
        <pc:picChg chg="mod">
          <ac:chgData name="r.tamura.614@ms.saitama-u.ac.jp" userId="2b136d59-5fe8-429d-b790-43f814d49bb0" providerId="ADAL" clId="{45AE8059-C034-4EB5-A314-0BC69C080CF1}" dt="2019-11-20T07:46:25.716" v="1514" actId="1076"/>
          <ac:picMkLst>
            <pc:docMk/>
            <pc:sldMk cId="3929727436" sldId="356"/>
            <ac:picMk id="6" creationId="{1E10C135-A7C9-4E0E-9876-CB7A78D0478F}"/>
          </ac:picMkLst>
        </pc:picChg>
        <pc:picChg chg="del">
          <ac:chgData name="r.tamura.614@ms.saitama-u.ac.jp" userId="2b136d59-5fe8-429d-b790-43f814d49bb0" providerId="ADAL" clId="{45AE8059-C034-4EB5-A314-0BC69C080CF1}" dt="2019-11-20T07:46:08.119" v="1504" actId="478"/>
          <ac:picMkLst>
            <pc:docMk/>
            <pc:sldMk cId="3929727436" sldId="356"/>
            <ac:picMk id="44" creationId="{6E7B5EBA-96BD-4DB9-8D2C-C471E56EA448}"/>
          </ac:picMkLst>
        </pc:picChg>
      </pc:sldChg>
      <pc:sldChg chg="addSp delSp modSp add addAnim delAnim modAnim">
        <pc:chgData name="r.tamura.614@ms.saitama-u.ac.jp" userId="2b136d59-5fe8-429d-b790-43f814d49bb0" providerId="ADAL" clId="{45AE8059-C034-4EB5-A314-0BC69C080CF1}" dt="2019-11-20T08:14:26.443" v="1629" actId="14100"/>
        <pc:sldMkLst>
          <pc:docMk/>
          <pc:sldMk cId="2423881568" sldId="357"/>
        </pc:sldMkLst>
        <pc:spChg chg="mod">
          <ac:chgData name="r.tamura.614@ms.saitama-u.ac.jp" userId="2b136d59-5fe8-429d-b790-43f814d49bb0" providerId="ADAL" clId="{45AE8059-C034-4EB5-A314-0BC69C080CF1}" dt="2019-11-20T08:12:09.276" v="1591" actId="1076"/>
          <ac:spMkLst>
            <pc:docMk/>
            <pc:sldMk cId="2423881568" sldId="357"/>
            <ac:spMk id="8" creationId="{5F5DF3BA-541B-42B4-84DE-9D1A42E813E1}"/>
          </ac:spMkLst>
        </pc:spChg>
        <pc:spChg chg="mod">
          <ac:chgData name="r.tamura.614@ms.saitama-u.ac.jp" userId="2b136d59-5fe8-429d-b790-43f814d49bb0" providerId="ADAL" clId="{45AE8059-C034-4EB5-A314-0BC69C080CF1}" dt="2019-11-20T08:12:36.188" v="1597" actId="1076"/>
          <ac:spMkLst>
            <pc:docMk/>
            <pc:sldMk cId="2423881568" sldId="357"/>
            <ac:spMk id="17" creationId="{600CB801-B8D2-4EC9-ABC3-75FD24606A3D}"/>
          </ac:spMkLst>
        </pc:spChg>
        <pc:spChg chg="mod">
          <ac:chgData name="r.tamura.614@ms.saitama-u.ac.jp" userId="2b136d59-5fe8-429d-b790-43f814d49bb0" providerId="ADAL" clId="{45AE8059-C034-4EB5-A314-0BC69C080CF1}" dt="2019-11-20T08:11:59.596" v="1589" actId="1076"/>
          <ac:spMkLst>
            <pc:docMk/>
            <pc:sldMk cId="2423881568" sldId="357"/>
            <ac:spMk id="24" creationId="{E85EF309-893A-4D22-BF38-80A527FEBC6B}"/>
          </ac:spMkLst>
        </pc:spChg>
        <pc:spChg chg="mod">
          <ac:chgData name="r.tamura.614@ms.saitama-u.ac.jp" userId="2b136d59-5fe8-429d-b790-43f814d49bb0" providerId="ADAL" clId="{45AE8059-C034-4EB5-A314-0BC69C080CF1}" dt="2019-11-20T08:11:55.187" v="1588" actId="1076"/>
          <ac:spMkLst>
            <pc:docMk/>
            <pc:sldMk cId="2423881568" sldId="357"/>
            <ac:spMk id="25" creationId="{0FA1E3FD-C0D7-4C2A-BCEC-B298EE20369F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28" creationId="{D237368E-8317-4CC4-8D4B-93216C24E7D2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29" creationId="{170EC76A-C438-45BA-B335-195C43E72DE0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33" creationId="{D0BD9C2A-5E8C-4C34-9CE8-6127C6339D47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37" creationId="{3457F3B1-9E0E-4499-8C29-E6F6E4E9D08E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38" creationId="{67804E31-FCE8-45C7-8DD0-D3416C963EEF}"/>
          </ac:spMkLst>
        </pc:spChg>
        <pc:spChg chg="del mod">
          <ac:chgData name="r.tamura.614@ms.saitama-u.ac.jp" userId="2b136d59-5fe8-429d-b790-43f814d49bb0" providerId="ADAL" clId="{45AE8059-C034-4EB5-A314-0BC69C080CF1}" dt="2019-11-20T08:13:15.210" v="1609" actId="478"/>
          <ac:spMkLst>
            <pc:docMk/>
            <pc:sldMk cId="2423881568" sldId="357"/>
            <ac:spMk id="41" creationId="{059E30A2-FF35-4FFD-98D3-2DE129F16C7C}"/>
          </ac:spMkLst>
        </pc:spChg>
        <pc:spChg chg="add del mod">
          <ac:chgData name="r.tamura.614@ms.saitama-u.ac.jp" userId="2b136d59-5fe8-429d-b790-43f814d49bb0" providerId="ADAL" clId="{45AE8059-C034-4EB5-A314-0BC69C080CF1}" dt="2019-11-20T08:13:30.700" v="1621" actId="478"/>
          <ac:spMkLst>
            <pc:docMk/>
            <pc:sldMk cId="2423881568" sldId="357"/>
            <ac:spMk id="42" creationId="{DF0C4218-983E-4A11-8D19-953265E3228E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45" creationId="{C0FE231C-64E2-4C82-8B37-99AC180C8240}"/>
          </ac:spMkLst>
        </pc:spChg>
        <pc:spChg chg="add mod">
          <ac:chgData name="r.tamura.614@ms.saitama-u.ac.jp" userId="2b136d59-5fe8-429d-b790-43f814d49bb0" providerId="ADAL" clId="{45AE8059-C034-4EB5-A314-0BC69C080CF1}" dt="2019-11-20T08:13:10.956" v="1608" actId="1076"/>
          <ac:spMkLst>
            <pc:docMk/>
            <pc:sldMk cId="2423881568" sldId="357"/>
            <ac:spMk id="46" creationId="{976DCC0A-69DB-4A15-9236-4BB445DBAF90}"/>
          </ac:spMkLst>
        </pc:spChg>
        <pc:picChg chg="add mod ord">
          <ac:chgData name="r.tamura.614@ms.saitama-u.ac.jp" userId="2b136d59-5fe8-429d-b790-43f814d49bb0" providerId="ADAL" clId="{45AE8059-C034-4EB5-A314-0BC69C080CF1}" dt="2019-11-20T08:11:13.377" v="1560" actId="1036"/>
          <ac:picMkLst>
            <pc:docMk/>
            <pc:sldMk cId="2423881568" sldId="357"/>
            <ac:picMk id="3" creationId="{5AF67947-111D-4D54-8AC0-8E6867AEB660}"/>
          </ac:picMkLst>
        </pc:picChg>
        <pc:picChg chg="del">
          <ac:chgData name="r.tamura.614@ms.saitama-u.ac.jp" userId="2b136d59-5fe8-429d-b790-43f814d49bb0" providerId="ADAL" clId="{45AE8059-C034-4EB5-A314-0BC69C080CF1}" dt="2019-11-20T08:10:33.078" v="1523" actId="478"/>
          <ac:picMkLst>
            <pc:docMk/>
            <pc:sldMk cId="2423881568" sldId="357"/>
            <ac:picMk id="6" creationId="{1E10C135-A7C9-4E0E-9876-CB7A78D0478F}"/>
          </ac:picMkLst>
        </pc:picChg>
        <pc:picChg chg="add mod">
          <ac:chgData name="r.tamura.614@ms.saitama-u.ac.jp" userId="2b136d59-5fe8-429d-b790-43f814d49bb0" providerId="ADAL" clId="{45AE8059-C034-4EB5-A314-0BC69C080CF1}" dt="2019-11-20T08:13:10.956" v="1608" actId="1076"/>
          <ac:picMkLst>
            <pc:docMk/>
            <pc:sldMk cId="2423881568" sldId="357"/>
            <ac:picMk id="27" creationId="{027E257B-EFDA-4DB2-85A5-53D575C5CFF9}"/>
          </ac:picMkLst>
        </pc:picChg>
        <pc:cxnChg chg="add del mod">
          <ac:chgData name="r.tamura.614@ms.saitama-u.ac.jp" userId="2b136d59-5fe8-429d-b790-43f814d49bb0" providerId="ADAL" clId="{45AE8059-C034-4EB5-A314-0BC69C080CF1}" dt="2019-11-20T08:13:27.467" v="1617" actId="478"/>
          <ac:cxnSpMkLst>
            <pc:docMk/>
            <pc:sldMk cId="2423881568" sldId="357"/>
            <ac:cxnSpMk id="20" creationId="{53F8D8E1-4398-49CE-B3A0-8B0E4D469674}"/>
          </ac:cxnSpMkLst>
        </pc:cxnChg>
        <pc:cxnChg chg="mod">
          <ac:chgData name="r.tamura.614@ms.saitama-u.ac.jp" userId="2b136d59-5fe8-429d-b790-43f814d49bb0" providerId="ADAL" clId="{45AE8059-C034-4EB5-A314-0BC69C080CF1}" dt="2019-11-20T08:11:51.470" v="1587" actId="1037"/>
          <ac:cxnSpMkLst>
            <pc:docMk/>
            <pc:sldMk cId="2423881568" sldId="357"/>
            <ac:cxnSpMk id="22" creationId="{2DFEEFDA-2024-4CB1-9862-ACA1C2D12182}"/>
          </ac:cxnSpMkLst>
        </pc:cxnChg>
        <pc:cxnChg chg="mod">
          <ac:chgData name="r.tamura.614@ms.saitama-u.ac.jp" userId="2b136d59-5fe8-429d-b790-43f814d49bb0" providerId="ADAL" clId="{45AE8059-C034-4EB5-A314-0BC69C080CF1}" dt="2019-11-20T08:11:25.631" v="1579" actId="1036"/>
          <ac:cxnSpMkLst>
            <pc:docMk/>
            <pc:sldMk cId="2423881568" sldId="357"/>
            <ac:cxnSpMk id="23" creationId="{FBF244C8-4771-450C-AA3B-3B14B7763141}"/>
          </ac:cxnSpMkLst>
        </pc:cxnChg>
        <pc:cxnChg chg="add del mod">
          <ac:chgData name="r.tamura.614@ms.saitama-u.ac.jp" userId="2b136d59-5fe8-429d-b790-43f814d49bb0" providerId="ADAL" clId="{45AE8059-C034-4EB5-A314-0BC69C080CF1}" dt="2019-11-20T08:13:33.864" v="1624" actId="478"/>
          <ac:cxnSpMkLst>
            <pc:docMk/>
            <pc:sldMk cId="2423881568" sldId="357"/>
            <ac:cxnSpMk id="26" creationId="{0D2E4721-C536-44BB-87A2-53F5F124041C}"/>
          </ac:cxnSpMkLst>
        </pc:cxnChg>
        <pc:cxnChg chg="del mod">
          <ac:chgData name="r.tamura.614@ms.saitama-u.ac.jp" userId="2b136d59-5fe8-429d-b790-43f814d49bb0" providerId="ADAL" clId="{45AE8059-C034-4EB5-A314-0BC69C080CF1}" dt="2019-11-20T08:13:16.842" v="1610" actId="478"/>
          <ac:cxnSpMkLst>
            <pc:docMk/>
            <pc:sldMk cId="2423881568" sldId="357"/>
            <ac:cxnSpMk id="30" creationId="{325C05A5-530B-49C2-9A05-DDF1F1575719}"/>
          </ac:cxnSpMkLst>
        </pc:cxnChg>
        <pc:cxnChg chg="add del mod">
          <ac:chgData name="r.tamura.614@ms.saitama-u.ac.jp" userId="2b136d59-5fe8-429d-b790-43f814d49bb0" providerId="ADAL" clId="{45AE8059-C034-4EB5-A314-0BC69C080CF1}" dt="2019-11-20T08:14:13.877" v="1625" actId="478"/>
          <ac:cxnSpMkLst>
            <pc:docMk/>
            <pc:sldMk cId="2423881568" sldId="357"/>
            <ac:cxnSpMk id="31" creationId="{DDE6E02C-9C90-4069-BE9E-85D3D66DE841}"/>
          </ac:cxnSpMkLst>
        </pc:cxnChg>
        <pc:cxnChg chg="add del mod">
          <ac:chgData name="r.tamura.614@ms.saitama-u.ac.jp" userId="2b136d59-5fe8-429d-b790-43f814d49bb0" providerId="ADAL" clId="{45AE8059-C034-4EB5-A314-0BC69C080CF1}" dt="2019-11-20T08:13:33.013" v="1623" actId="478"/>
          <ac:cxnSpMkLst>
            <pc:docMk/>
            <pc:sldMk cId="2423881568" sldId="357"/>
            <ac:cxnSpMk id="32" creationId="{55907D2B-6DF1-494C-AA08-7A3E4A48A919}"/>
          </ac:cxnSpMkLst>
        </pc:cxnChg>
        <pc:cxnChg chg="add del mod">
          <ac:chgData name="r.tamura.614@ms.saitama-u.ac.jp" userId="2b136d59-5fe8-429d-b790-43f814d49bb0" providerId="ADAL" clId="{45AE8059-C034-4EB5-A314-0BC69C080CF1}" dt="2019-11-20T08:13:32.301" v="1622" actId="478"/>
          <ac:cxnSpMkLst>
            <pc:docMk/>
            <pc:sldMk cId="2423881568" sldId="357"/>
            <ac:cxnSpMk id="34" creationId="{C7765094-2AEA-4FF5-8C63-02CAA4231C84}"/>
          </ac:cxnSpMkLst>
        </pc:cxnChg>
        <pc:cxnChg chg="add mod">
          <ac:chgData name="r.tamura.614@ms.saitama-u.ac.jp" userId="2b136d59-5fe8-429d-b790-43f814d49bb0" providerId="ADAL" clId="{45AE8059-C034-4EB5-A314-0BC69C080CF1}" dt="2019-11-20T08:13:10.956" v="1608" actId="1076"/>
          <ac:cxnSpMkLst>
            <pc:docMk/>
            <pc:sldMk cId="2423881568" sldId="357"/>
            <ac:cxnSpMk id="35" creationId="{B576CC0C-1D56-49D8-8B45-D8AE4C6BA484}"/>
          </ac:cxnSpMkLst>
        </pc:cxnChg>
        <pc:cxnChg chg="add mod">
          <ac:chgData name="r.tamura.614@ms.saitama-u.ac.jp" userId="2b136d59-5fe8-429d-b790-43f814d49bb0" providerId="ADAL" clId="{45AE8059-C034-4EB5-A314-0BC69C080CF1}" dt="2019-11-20T08:13:10.956" v="1608" actId="1076"/>
          <ac:cxnSpMkLst>
            <pc:docMk/>
            <pc:sldMk cId="2423881568" sldId="357"/>
            <ac:cxnSpMk id="36" creationId="{1C059072-BC33-4815-87FE-8B00B035CF62}"/>
          </ac:cxnSpMkLst>
        </pc:cxnChg>
        <pc:cxnChg chg="add mod">
          <ac:chgData name="r.tamura.614@ms.saitama-u.ac.jp" userId="2b136d59-5fe8-429d-b790-43f814d49bb0" providerId="ADAL" clId="{45AE8059-C034-4EB5-A314-0BC69C080CF1}" dt="2019-11-20T08:13:10.956" v="1608" actId="1076"/>
          <ac:cxnSpMkLst>
            <pc:docMk/>
            <pc:sldMk cId="2423881568" sldId="357"/>
            <ac:cxnSpMk id="39" creationId="{D6600A83-F965-4EB7-910A-5BC6F71EA5E1}"/>
          </ac:cxnSpMkLst>
        </pc:cxnChg>
        <pc:cxnChg chg="add mod">
          <ac:chgData name="r.tamura.614@ms.saitama-u.ac.jp" userId="2b136d59-5fe8-429d-b790-43f814d49bb0" providerId="ADAL" clId="{45AE8059-C034-4EB5-A314-0BC69C080CF1}" dt="2019-11-20T08:13:10.956" v="1608" actId="1076"/>
          <ac:cxnSpMkLst>
            <pc:docMk/>
            <pc:sldMk cId="2423881568" sldId="357"/>
            <ac:cxnSpMk id="40" creationId="{666C43AF-A54E-416B-9C8D-34F36E1D473F}"/>
          </ac:cxnSpMkLst>
        </pc:cxnChg>
        <pc:cxnChg chg="add mod">
          <ac:chgData name="r.tamura.614@ms.saitama-u.ac.jp" userId="2b136d59-5fe8-429d-b790-43f814d49bb0" providerId="ADAL" clId="{45AE8059-C034-4EB5-A314-0BC69C080CF1}" dt="2019-11-20T08:14:23.275" v="1628" actId="14100"/>
          <ac:cxnSpMkLst>
            <pc:docMk/>
            <pc:sldMk cId="2423881568" sldId="357"/>
            <ac:cxnSpMk id="43" creationId="{D6B234C4-A4D5-409D-9E62-30855E7E9D66}"/>
          </ac:cxnSpMkLst>
        </pc:cxnChg>
        <pc:cxnChg chg="add mod">
          <ac:chgData name="r.tamura.614@ms.saitama-u.ac.jp" userId="2b136d59-5fe8-429d-b790-43f814d49bb0" providerId="ADAL" clId="{45AE8059-C034-4EB5-A314-0BC69C080CF1}" dt="2019-11-20T08:14:26.443" v="1629" actId="14100"/>
          <ac:cxnSpMkLst>
            <pc:docMk/>
            <pc:sldMk cId="2423881568" sldId="357"/>
            <ac:cxnSpMk id="44" creationId="{D1390F9F-A171-4405-AEFF-A179488A3A0A}"/>
          </ac:cxnSpMkLst>
        </pc:cxnChg>
      </pc:sldChg>
    </pc:docChg>
  </pc:docChgLst>
  <pc:docChgLst>
    <pc:chgData name="r.tamura.614@ms.saitama-u.ac.jp" userId="2b136d59-5fe8-429d-b790-43f814d49bb0" providerId="ADAL" clId="{3588B727-CCA0-4AA5-9B5F-D5E362037D21}"/>
  </pc:docChgLst>
  <pc:docChgLst>
    <pc:chgData name="r.tamura.614@ms.saitama-u.ac.jp" userId="2b136d59-5fe8-429d-b790-43f814d49bb0" providerId="ADAL" clId="{173455E6-1773-4898-9920-58063980E901}"/>
  </pc:docChgLst>
  <pc:docChgLst>
    <pc:chgData name="r.tamura.614@ms.saitama-u.ac.jp" userId="2b136d59-5fe8-429d-b790-43f814d49bb0" providerId="ADAL" clId="{B669065D-E60E-459C-A1C8-39749ADB3F93}"/>
  </pc:docChgLst>
  <pc:docChgLst>
    <pc:chgData name="r.tamura.614@ms.saitama-u.ac.jp" userId="2b136d59-5fe8-429d-b790-43f814d49bb0" providerId="ADAL" clId="{C9361A7C-355A-499A-ACCE-E4D55737199C}"/>
  </pc:docChgLst>
  <pc:docChgLst>
    <pc:chgData name=" " userId="2b136d59-5fe8-429d-b790-43f814d49bb0" providerId="ADAL" clId="{C713090B-36BF-0B45-B1AC-89D5B0EFCE38}"/>
    <pc:docChg chg="undo custSel addSld delSld modSld sldOrd modMainMaster">
      <pc:chgData name=" " userId="2b136d59-5fe8-429d-b790-43f814d49bb0" providerId="ADAL" clId="{C713090B-36BF-0B45-B1AC-89D5B0EFCE38}" dt="2019-11-18T05:11:26.375" v="7049" actId="14100"/>
      <pc:docMkLst>
        <pc:docMk/>
      </pc:docMkLst>
      <pc:sldChg chg="modSp">
        <pc:chgData name=" " userId="2b136d59-5fe8-429d-b790-43f814d49bb0" providerId="ADAL" clId="{C713090B-36BF-0B45-B1AC-89D5B0EFCE38}" dt="2019-11-17T07:06:41.135" v="3416" actId="20577"/>
        <pc:sldMkLst>
          <pc:docMk/>
          <pc:sldMk cId="4041442476" sldId="259"/>
        </pc:sldMkLst>
        <pc:spChg chg="mod">
          <ac:chgData name=" " userId="2b136d59-5fe8-429d-b790-43f814d49bb0" providerId="ADAL" clId="{C713090B-36BF-0B45-B1AC-89D5B0EFCE38}" dt="2019-11-17T03:03:11.600" v="678" actId="14100"/>
          <ac:spMkLst>
            <pc:docMk/>
            <pc:sldMk cId="4041442476" sldId="259"/>
            <ac:spMk id="2" creationId="{349287FD-869D-43A1-86BD-94986D2D08B9}"/>
          </ac:spMkLst>
        </pc:spChg>
        <pc:spChg chg="mod">
          <ac:chgData name=" " userId="2b136d59-5fe8-429d-b790-43f814d49bb0" providerId="ADAL" clId="{C713090B-36BF-0B45-B1AC-89D5B0EFCE38}" dt="2019-11-17T07:06:41.135" v="3416" actId="20577"/>
          <ac:spMkLst>
            <pc:docMk/>
            <pc:sldMk cId="4041442476" sldId="259"/>
            <ac:spMk id="4" creationId="{9C3F18AE-0480-4A9F-ADC0-91A0C06BFA51}"/>
          </ac:spMkLst>
        </pc:spChg>
        <pc:spChg chg="mod">
          <ac:chgData name=" " userId="2b136d59-5fe8-429d-b790-43f814d49bb0" providerId="ADAL" clId="{C713090B-36BF-0B45-B1AC-89D5B0EFCE38}" dt="2019-11-17T02:28:39.753" v="167" actId="1076"/>
          <ac:spMkLst>
            <pc:docMk/>
            <pc:sldMk cId="4041442476" sldId="259"/>
            <ac:spMk id="6" creationId="{9A677678-E8DC-479A-B5B8-441DF4A3AF09}"/>
          </ac:spMkLst>
        </pc:spChg>
      </pc:sldChg>
      <pc:sldChg chg="modSp">
        <pc:chgData name=" " userId="2b136d59-5fe8-429d-b790-43f814d49bb0" providerId="ADAL" clId="{C713090B-36BF-0B45-B1AC-89D5B0EFCE38}" dt="2019-11-17T03:50:48.385" v="1246" actId="20577"/>
        <pc:sldMkLst>
          <pc:docMk/>
          <pc:sldMk cId="4235685627" sldId="261"/>
        </pc:sldMkLst>
        <pc:spChg chg="mod">
          <ac:chgData name=" " userId="2b136d59-5fe8-429d-b790-43f814d49bb0" providerId="ADAL" clId="{C713090B-36BF-0B45-B1AC-89D5B0EFCE38}" dt="2019-11-17T03:03:07.005" v="677" actId="14100"/>
          <ac:spMkLst>
            <pc:docMk/>
            <pc:sldMk cId="4235685627" sldId="261"/>
            <ac:spMk id="2" creationId="{9BE10168-A02B-3547-AE85-297399549AAC}"/>
          </ac:spMkLst>
        </pc:spChg>
        <pc:spChg chg="mod">
          <ac:chgData name=" " userId="2b136d59-5fe8-429d-b790-43f814d49bb0" providerId="ADAL" clId="{C713090B-36BF-0B45-B1AC-89D5B0EFCE38}" dt="2019-11-17T03:50:48.385" v="1246" actId="20577"/>
          <ac:spMkLst>
            <pc:docMk/>
            <pc:sldMk cId="4235685627" sldId="261"/>
            <ac:spMk id="4" creationId="{93E90CD5-145B-8642-91FA-E1E86435B2A0}"/>
          </ac:spMkLst>
        </pc:spChg>
      </pc:sldChg>
      <pc:sldChg chg="addSp delSp modSp ord modAnim">
        <pc:chgData name=" " userId="2b136d59-5fe8-429d-b790-43f814d49bb0" providerId="ADAL" clId="{C713090B-36BF-0B45-B1AC-89D5B0EFCE38}" dt="2019-11-17T03:51:52.948" v="1301" actId="403"/>
        <pc:sldMkLst>
          <pc:docMk/>
          <pc:sldMk cId="4245938518" sldId="263"/>
        </pc:sldMkLst>
        <pc:spChg chg="mod">
          <ac:chgData name=" " userId="2b136d59-5fe8-429d-b790-43f814d49bb0" providerId="ADAL" clId="{C713090B-36BF-0B45-B1AC-89D5B0EFCE38}" dt="2019-11-17T03:03:38.584" v="685" actId="242"/>
          <ac:spMkLst>
            <pc:docMk/>
            <pc:sldMk cId="4245938518" sldId="263"/>
            <ac:spMk id="2" creationId="{85DBB76C-62A2-0841-B42B-4E16B28AC9FA}"/>
          </ac:spMkLst>
        </pc:spChg>
        <pc:spChg chg="mod">
          <ac:chgData name=" " userId="2b136d59-5fe8-429d-b790-43f814d49bb0" providerId="ADAL" clId="{C713090B-36BF-0B45-B1AC-89D5B0EFCE38}" dt="2019-11-17T03:05:37.029" v="737" actId="404"/>
          <ac:spMkLst>
            <pc:docMk/>
            <pc:sldMk cId="4245938518" sldId="263"/>
            <ac:spMk id="4" creationId="{70680C26-EB3B-D040-B695-61A6DF6A798F}"/>
          </ac:spMkLst>
        </pc:spChg>
        <pc:spChg chg="add mod">
          <ac:chgData name=" " userId="2b136d59-5fe8-429d-b790-43f814d49bb0" providerId="ADAL" clId="{C713090B-36BF-0B45-B1AC-89D5B0EFCE38}" dt="2019-11-17T03:18:25.587" v="964" actId="403"/>
          <ac:spMkLst>
            <pc:docMk/>
            <pc:sldMk cId="4245938518" sldId="263"/>
            <ac:spMk id="5" creationId="{8D0303F5-48A5-1C4B-BB6E-A8299CBAFBC3}"/>
          </ac:spMkLst>
        </pc:spChg>
        <pc:spChg chg="mod">
          <ac:chgData name=" " userId="2b136d59-5fe8-429d-b790-43f814d49bb0" providerId="ADAL" clId="{C713090B-36BF-0B45-B1AC-89D5B0EFCE38}" dt="2019-11-17T03:51:52.948" v="1301" actId="403"/>
          <ac:spMkLst>
            <pc:docMk/>
            <pc:sldMk cId="4245938518" sldId="263"/>
            <ac:spMk id="6" creationId="{3C1C74A3-748F-D047-9FC4-B9C508C4E634}"/>
          </ac:spMkLst>
        </pc:spChg>
        <pc:spChg chg="mod">
          <ac:chgData name=" " userId="2b136d59-5fe8-429d-b790-43f814d49bb0" providerId="ADAL" clId="{C713090B-36BF-0B45-B1AC-89D5B0EFCE38}" dt="2019-11-17T03:16:13.742" v="925" actId="1076"/>
          <ac:spMkLst>
            <pc:docMk/>
            <pc:sldMk cId="4245938518" sldId="263"/>
            <ac:spMk id="8" creationId="{CC3A5A5B-6391-F04D-9D2C-A8A4E571EE15}"/>
          </ac:spMkLst>
        </pc:spChg>
        <pc:spChg chg="add del mod">
          <ac:chgData name=" " userId="2b136d59-5fe8-429d-b790-43f814d49bb0" providerId="ADAL" clId="{C713090B-36BF-0B45-B1AC-89D5B0EFCE38}" dt="2019-11-17T03:17:39.347" v="958" actId="478"/>
          <ac:spMkLst>
            <pc:docMk/>
            <pc:sldMk cId="4245938518" sldId="263"/>
            <ac:spMk id="9" creationId="{592C51A3-570F-FF4D-AEA2-A765BB3AB37E}"/>
          </ac:spMkLst>
        </pc:spChg>
        <pc:spChg chg="add mod">
          <ac:chgData name=" " userId="2b136d59-5fe8-429d-b790-43f814d49bb0" providerId="ADAL" clId="{C713090B-36BF-0B45-B1AC-89D5B0EFCE38}" dt="2019-11-17T03:18:40.241" v="969" actId="14100"/>
          <ac:spMkLst>
            <pc:docMk/>
            <pc:sldMk cId="4245938518" sldId="263"/>
            <ac:spMk id="10" creationId="{5961F6F9-9CCF-4041-9482-B230583C6DE9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2" creationId="{C1122ACA-DAA4-5645-BC1C-BB0661F829B9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3" creationId="{1E51384D-89A3-2943-A107-5F3F7B2FEEBD}"/>
          </ac:spMkLst>
        </pc:spChg>
        <pc:spChg chg="mod">
          <ac:chgData name=" " userId="2b136d59-5fe8-429d-b790-43f814d49bb0" providerId="ADAL" clId="{C713090B-36BF-0B45-B1AC-89D5B0EFCE38}" dt="2019-11-17T03:05:52.800" v="751" actId="1038"/>
          <ac:spMkLst>
            <pc:docMk/>
            <pc:sldMk cId="4245938518" sldId="263"/>
            <ac:spMk id="15" creationId="{9AE140EE-B84C-0444-AC82-95305BF26A0E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6" creationId="{071B25AC-CAB2-C943-9C39-3DCC3D7924A3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7" creationId="{69E2AD8D-7BC1-C848-B6B9-257CCEF94EA2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8" creationId="{9F8A6DE5-4EEA-E943-9188-42D0981ADE8F}"/>
          </ac:spMkLst>
        </pc:spChg>
        <pc:spChg chg="mod">
          <ac:chgData name=" " userId="2b136d59-5fe8-429d-b790-43f814d49bb0" providerId="ADAL" clId="{C713090B-36BF-0B45-B1AC-89D5B0EFCE38}" dt="2019-11-17T03:15:07.432" v="856" actId="1035"/>
          <ac:spMkLst>
            <pc:docMk/>
            <pc:sldMk cId="4245938518" sldId="263"/>
            <ac:spMk id="19" creationId="{00AA03F2-CBB7-7743-81BC-A01E67E5979A}"/>
          </ac:spMkLst>
        </pc:spChg>
        <pc:spChg chg="add mod">
          <ac:chgData name=" " userId="2b136d59-5fe8-429d-b790-43f814d49bb0" providerId="ADAL" clId="{C713090B-36BF-0B45-B1AC-89D5B0EFCE38}" dt="2019-11-17T03:18:28.729" v="965" actId="403"/>
          <ac:spMkLst>
            <pc:docMk/>
            <pc:sldMk cId="4245938518" sldId="263"/>
            <ac:spMk id="20" creationId="{B56EEC85-83F8-C24F-A66F-9F3242368E0E}"/>
          </ac:spMkLst>
        </pc:spChg>
        <pc:spChg chg="mod">
          <ac:chgData name=" " userId="2b136d59-5fe8-429d-b790-43f814d49bb0" providerId="ADAL" clId="{C713090B-36BF-0B45-B1AC-89D5B0EFCE38}" dt="2019-11-17T03:17:14.104" v="943" actId="1076"/>
          <ac:spMkLst>
            <pc:docMk/>
            <pc:sldMk cId="4245938518" sldId="263"/>
            <ac:spMk id="44" creationId="{9A82C32D-F7CB-4A4E-9738-1941FCABB6D3}"/>
          </ac:spMkLst>
        </pc:spChg>
        <pc:spChg chg="mod">
          <ac:chgData name=" " userId="2b136d59-5fe8-429d-b790-43f814d49bb0" providerId="ADAL" clId="{C713090B-36BF-0B45-B1AC-89D5B0EFCE38}" dt="2019-11-17T03:17:10.139" v="942" actId="14100"/>
          <ac:spMkLst>
            <pc:docMk/>
            <pc:sldMk cId="4245938518" sldId="263"/>
            <ac:spMk id="46" creationId="{44FD3031-04C6-F540-99AD-EE2D6E1B710A}"/>
          </ac:spMkLst>
        </pc:spChg>
        <pc:picChg chg="mod">
          <ac:chgData name=" " userId="2b136d59-5fe8-429d-b790-43f814d49bb0" providerId="ADAL" clId="{C713090B-36BF-0B45-B1AC-89D5B0EFCE38}" dt="2019-11-17T03:15:07.432" v="856" actId="1035"/>
          <ac:picMkLst>
            <pc:docMk/>
            <pc:sldMk cId="4245938518" sldId="263"/>
            <ac:picMk id="7" creationId="{9BE7EA62-1BA9-8C45-A732-0C980645F292}"/>
          </ac:picMkLst>
        </pc:picChg>
        <pc:picChg chg="mod">
          <ac:chgData name=" " userId="2b136d59-5fe8-429d-b790-43f814d49bb0" providerId="ADAL" clId="{C713090B-36BF-0B45-B1AC-89D5B0EFCE38}" dt="2019-11-17T03:15:07.432" v="856" actId="1035"/>
          <ac:picMkLst>
            <pc:docMk/>
            <pc:sldMk cId="4245938518" sldId="263"/>
            <ac:picMk id="11" creationId="{B030158F-0534-2944-A0C7-9E49D041341F}"/>
          </ac:picMkLst>
        </pc:picChg>
      </pc:sldChg>
      <pc:sldChg chg="addSp modSp ord">
        <pc:chgData name=" " userId="2b136d59-5fe8-429d-b790-43f814d49bb0" providerId="ADAL" clId="{C713090B-36BF-0B45-B1AC-89D5B0EFCE38}" dt="2019-11-17T09:20:11.982" v="4103"/>
        <pc:sldMkLst>
          <pc:docMk/>
          <pc:sldMk cId="3581996452" sldId="264"/>
        </pc:sldMkLst>
        <pc:spChg chg="mod">
          <ac:chgData name=" " userId="2b136d59-5fe8-429d-b790-43f814d49bb0" providerId="ADAL" clId="{C713090B-36BF-0B45-B1AC-89D5B0EFCE38}" dt="2019-11-17T07:11:03.170" v="3450" actId="207"/>
          <ac:spMkLst>
            <pc:docMk/>
            <pc:sldMk cId="3581996452" sldId="264"/>
            <ac:spMk id="3" creationId="{A586CECC-2D6A-9A47-AC4D-94FAB0A55777}"/>
          </ac:spMkLst>
        </pc:spChg>
        <pc:spChg chg="add mod">
          <ac:chgData name=" " userId="2b136d59-5fe8-429d-b790-43f814d49bb0" providerId="ADAL" clId="{C713090B-36BF-0B45-B1AC-89D5B0EFCE38}" dt="2019-11-17T09:20:11.982" v="4103"/>
          <ac:spMkLst>
            <pc:docMk/>
            <pc:sldMk cId="3581996452" sldId="264"/>
            <ac:spMk id="4" creationId="{15C5F997-B33F-604D-A41C-156DB6A2262D}"/>
          </ac:spMkLst>
        </pc:spChg>
        <pc:spChg chg="mod">
          <ac:chgData name=" " userId="2b136d59-5fe8-429d-b790-43f814d49bb0" providerId="ADAL" clId="{C713090B-36BF-0B45-B1AC-89D5B0EFCE38}" dt="2019-11-17T05:11:47.802" v="2313" actId="14100"/>
          <ac:spMkLst>
            <pc:docMk/>
            <pc:sldMk cId="3581996452" sldId="264"/>
            <ac:spMk id="7" creationId="{6B1C09F0-08D9-4921-A642-AFC075A04064}"/>
          </ac:spMkLst>
        </pc:spChg>
        <pc:spChg chg="mod">
          <ac:chgData name=" " userId="2b136d59-5fe8-429d-b790-43f814d49bb0" providerId="ADAL" clId="{C713090B-36BF-0B45-B1AC-89D5B0EFCE38}" dt="2019-11-17T05:07:44.315" v="1968" actId="1035"/>
          <ac:spMkLst>
            <pc:docMk/>
            <pc:sldMk cId="3581996452" sldId="264"/>
            <ac:spMk id="8" creationId="{4E6F344C-CCA5-4C39-B0E7-72CE47A478E7}"/>
          </ac:spMkLst>
        </pc:spChg>
        <pc:spChg chg="mod">
          <ac:chgData name=" " userId="2b136d59-5fe8-429d-b790-43f814d49bb0" providerId="ADAL" clId="{C713090B-36BF-0B45-B1AC-89D5B0EFCE38}" dt="2019-11-17T05:11:51.271" v="2314" actId="14100"/>
          <ac:spMkLst>
            <pc:docMk/>
            <pc:sldMk cId="3581996452" sldId="264"/>
            <ac:spMk id="9" creationId="{CE620A50-089C-4F69-826F-5E89C7AFE9CF}"/>
          </ac:spMkLst>
        </pc:spChg>
        <pc:spChg chg="mod">
          <ac:chgData name=" " userId="2b136d59-5fe8-429d-b790-43f814d49bb0" providerId="ADAL" clId="{C713090B-36BF-0B45-B1AC-89D5B0EFCE38}" dt="2019-11-17T05:12:08.180" v="2325" actId="404"/>
          <ac:spMkLst>
            <pc:docMk/>
            <pc:sldMk cId="3581996452" sldId="264"/>
            <ac:spMk id="10" creationId="{A383071A-2C56-47A1-94C3-D02963C46526}"/>
          </ac:spMkLst>
        </pc:spChg>
        <pc:spChg chg="mod">
          <ac:chgData name=" " userId="2b136d59-5fe8-429d-b790-43f814d49bb0" providerId="ADAL" clId="{C713090B-36BF-0B45-B1AC-89D5B0EFCE38}" dt="2019-11-17T05:11:42.875" v="2312" actId="20577"/>
          <ac:spMkLst>
            <pc:docMk/>
            <pc:sldMk cId="3581996452" sldId="264"/>
            <ac:spMk id="11" creationId="{BA2AB424-4AB3-42EA-A4B1-D891A7168357}"/>
          </ac:spMkLst>
        </pc:spChg>
      </pc:sldChg>
      <pc:sldChg chg="modSp ord">
        <pc:chgData name=" " userId="2b136d59-5fe8-429d-b790-43f814d49bb0" providerId="ADAL" clId="{C713090B-36BF-0B45-B1AC-89D5B0EFCE38}" dt="2019-11-17T14:29:22.097" v="6495" actId="1035"/>
        <pc:sldMkLst>
          <pc:docMk/>
          <pc:sldMk cId="1565022759" sldId="265"/>
        </pc:sldMkLst>
        <pc:spChg chg="mod">
          <ac:chgData name=" " userId="2b136d59-5fe8-429d-b790-43f814d49bb0" providerId="ADAL" clId="{C713090B-36BF-0B45-B1AC-89D5B0EFCE38}" dt="2019-11-17T14:29:22.097" v="6495" actId="1035"/>
          <ac:spMkLst>
            <pc:docMk/>
            <pc:sldMk cId="1565022759" sldId="265"/>
            <ac:spMk id="4" creationId="{38723E03-F15C-0C44-8C38-0304A8B03087}"/>
          </ac:spMkLst>
        </pc:spChg>
        <pc:spChg chg="mod">
          <ac:chgData name=" " userId="2b136d59-5fe8-429d-b790-43f814d49bb0" providerId="ADAL" clId="{C713090B-36BF-0B45-B1AC-89D5B0EFCE38}" dt="2019-11-17T14:29:14.585" v="6469" actId="1036"/>
          <ac:spMkLst>
            <pc:docMk/>
            <pc:sldMk cId="1565022759" sldId="265"/>
            <ac:spMk id="6" creationId="{6F273F32-0B08-5E4B-97F3-BE8AB1801E70}"/>
          </ac:spMkLst>
        </pc:spChg>
        <pc:spChg chg="mod">
          <ac:chgData name=" " userId="2b136d59-5fe8-429d-b790-43f814d49bb0" providerId="ADAL" clId="{C713090B-36BF-0B45-B1AC-89D5B0EFCE38}" dt="2019-11-17T14:29:03.763" v="6449" actId="1036"/>
          <ac:spMkLst>
            <pc:docMk/>
            <pc:sldMk cId="1565022759" sldId="265"/>
            <ac:spMk id="14" creationId="{F509F955-0D71-6C4D-95EF-6AE5D126C6FF}"/>
          </ac:spMkLst>
        </pc:spChg>
        <pc:spChg chg="mod">
          <ac:chgData name=" " userId="2b136d59-5fe8-429d-b790-43f814d49bb0" providerId="ADAL" clId="{C713090B-36BF-0B45-B1AC-89D5B0EFCE38}" dt="2019-11-17T14:29:03.763" v="6449" actId="1036"/>
          <ac:spMkLst>
            <pc:docMk/>
            <pc:sldMk cId="1565022759" sldId="265"/>
            <ac:spMk id="15" creationId="{1323A710-8054-5044-B0D7-D147D1B2C588}"/>
          </ac:spMkLst>
        </pc:spChg>
        <pc:spChg chg="mod">
          <ac:chgData name=" " userId="2b136d59-5fe8-429d-b790-43f814d49bb0" providerId="ADAL" clId="{C713090B-36BF-0B45-B1AC-89D5B0EFCE38}" dt="2019-11-17T14:29:03.763" v="6449" actId="1036"/>
          <ac:spMkLst>
            <pc:docMk/>
            <pc:sldMk cId="1565022759" sldId="265"/>
            <ac:spMk id="16" creationId="{1A1902A0-83F4-B147-BE45-BAA06A77C0EB}"/>
          </ac:spMkLst>
        </pc:spChg>
        <pc:spChg chg="mod">
          <ac:chgData name=" " userId="2b136d59-5fe8-429d-b790-43f814d49bb0" providerId="ADAL" clId="{C713090B-36BF-0B45-B1AC-89D5B0EFCE38}" dt="2019-11-17T14:29:03.763" v="6449" actId="1036"/>
          <ac:spMkLst>
            <pc:docMk/>
            <pc:sldMk cId="1565022759" sldId="265"/>
            <ac:spMk id="17" creationId="{D7AFF042-10A0-DB49-BF22-162ACB0156F5}"/>
          </ac:spMkLst>
        </pc:spChg>
        <pc:spChg chg="mod">
          <ac:chgData name=" " userId="2b136d59-5fe8-429d-b790-43f814d49bb0" providerId="ADAL" clId="{C713090B-36BF-0B45-B1AC-89D5B0EFCE38}" dt="2019-11-17T14:29:03.763" v="6449" actId="1036"/>
          <ac:spMkLst>
            <pc:docMk/>
            <pc:sldMk cId="1565022759" sldId="265"/>
            <ac:spMk id="18" creationId="{90CBD83C-60E1-46AE-97B5-9E60E375CF20}"/>
          </ac:spMkLst>
        </pc:spChg>
        <pc:picChg chg="mod">
          <ac:chgData name=" " userId="2b136d59-5fe8-429d-b790-43f814d49bb0" providerId="ADAL" clId="{C713090B-36BF-0B45-B1AC-89D5B0EFCE38}" dt="2019-11-17T14:29:03.763" v="6449" actId="1036"/>
          <ac:picMkLst>
            <pc:docMk/>
            <pc:sldMk cId="1565022759" sldId="265"/>
            <ac:picMk id="8" creationId="{E8E7D72F-98FF-C24E-9702-439CE0427B19}"/>
          </ac:picMkLst>
        </pc:picChg>
        <pc:picChg chg="mod">
          <ac:chgData name=" " userId="2b136d59-5fe8-429d-b790-43f814d49bb0" providerId="ADAL" clId="{C713090B-36BF-0B45-B1AC-89D5B0EFCE38}" dt="2019-11-17T14:29:03.763" v="6449" actId="1036"/>
          <ac:picMkLst>
            <pc:docMk/>
            <pc:sldMk cId="1565022759" sldId="265"/>
            <ac:picMk id="10" creationId="{504390C7-4D89-B548-8107-E7F3BE63D650}"/>
          </ac:picMkLst>
        </pc:picChg>
        <pc:picChg chg="mod">
          <ac:chgData name=" " userId="2b136d59-5fe8-429d-b790-43f814d49bb0" providerId="ADAL" clId="{C713090B-36BF-0B45-B1AC-89D5B0EFCE38}" dt="2019-11-17T14:29:03.763" v="6449" actId="1036"/>
          <ac:picMkLst>
            <pc:docMk/>
            <pc:sldMk cId="1565022759" sldId="265"/>
            <ac:picMk id="12" creationId="{8C6B76A2-1A91-A448-9497-5EB3314F259D}"/>
          </ac:picMkLst>
        </pc:picChg>
        <pc:picChg chg="mod">
          <ac:chgData name=" " userId="2b136d59-5fe8-429d-b790-43f814d49bb0" providerId="ADAL" clId="{C713090B-36BF-0B45-B1AC-89D5B0EFCE38}" dt="2019-11-17T14:29:03.763" v="6449" actId="1036"/>
          <ac:picMkLst>
            <pc:docMk/>
            <pc:sldMk cId="1565022759" sldId="265"/>
            <ac:picMk id="13" creationId="{0C6584A1-FA53-8343-A961-4B69190B9E2B}"/>
          </ac:picMkLst>
        </pc:picChg>
      </pc:sldChg>
      <pc:sldChg chg="modSp ord modTransition">
        <pc:chgData name=" " userId="2b136d59-5fe8-429d-b790-43f814d49bb0" providerId="ADAL" clId="{C713090B-36BF-0B45-B1AC-89D5B0EFCE38}" dt="2019-11-17T06:52:25.094" v="2807"/>
        <pc:sldMkLst>
          <pc:docMk/>
          <pc:sldMk cId="3547172568" sldId="266"/>
        </pc:sldMkLst>
        <pc:spChg chg="mod">
          <ac:chgData name=" " userId="2b136d59-5fe8-429d-b790-43f814d49bb0" providerId="ADAL" clId="{C713090B-36BF-0B45-B1AC-89D5B0EFCE38}" dt="2019-11-17T05:20:58.220" v="2356" actId="20577"/>
          <ac:spMkLst>
            <pc:docMk/>
            <pc:sldMk cId="3547172568" sldId="266"/>
            <ac:spMk id="2" creationId="{06B044ED-99A7-A04E-BEA0-870AA73CB1E5}"/>
          </ac:spMkLst>
        </pc:spChg>
        <pc:spChg chg="mod">
          <ac:chgData name=" " userId="2b136d59-5fe8-429d-b790-43f814d49bb0" providerId="ADAL" clId="{C713090B-36BF-0B45-B1AC-89D5B0EFCE38}" dt="2019-11-17T05:20:32.507" v="2352" actId="27636"/>
          <ac:spMkLst>
            <pc:docMk/>
            <pc:sldMk cId="3547172568" sldId="266"/>
            <ac:spMk id="5" creationId="{D3B1AD9A-DC4F-B949-8252-60A16106BAFF}"/>
          </ac:spMkLst>
        </pc:spChg>
        <pc:spChg chg="mod">
          <ac:chgData name=" " userId="2b136d59-5fe8-429d-b790-43f814d49bb0" providerId="ADAL" clId="{C713090B-36BF-0B45-B1AC-89D5B0EFCE38}" dt="2019-11-17T04:59:19.490" v="1468" actId="1076"/>
          <ac:spMkLst>
            <pc:docMk/>
            <pc:sldMk cId="3547172568" sldId="266"/>
            <ac:spMk id="12" creationId="{7B1C61AC-1927-ED40-B8CB-24C2E26FA1C5}"/>
          </ac:spMkLst>
        </pc:spChg>
        <pc:spChg chg="mod">
          <ac:chgData name=" " userId="2b136d59-5fe8-429d-b790-43f814d49bb0" providerId="ADAL" clId="{C713090B-36BF-0B45-B1AC-89D5B0EFCE38}" dt="2019-11-17T04:59:41.213" v="1486" actId="1076"/>
          <ac:spMkLst>
            <pc:docMk/>
            <pc:sldMk cId="3547172568" sldId="266"/>
            <ac:spMk id="21" creationId="{90461DE9-6387-7E41-916D-6D9AF909D529}"/>
          </ac:spMkLst>
        </pc:spChg>
        <pc:graphicFrameChg chg="mod">
          <ac:chgData name=" " userId="2b136d59-5fe8-429d-b790-43f814d49bb0" providerId="ADAL" clId="{C713090B-36BF-0B45-B1AC-89D5B0EFCE38}" dt="2019-11-17T04:59:05.643" v="1467" actId="14100"/>
          <ac:graphicFrameMkLst>
            <pc:docMk/>
            <pc:sldMk cId="3547172568" sldId="266"/>
            <ac:graphicFrameMk id="7" creationId="{CEDA74F5-5B67-9B46-9513-C3F374AF0BA8}"/>
          </ac:graphicFrameMkLst>
        </pc:graphicFrameChg>
        <pc:cxnChg chg="mod">
          <ac:chgData name=" " userId="2b136d59-5fe8-429d-b790-43f814d49bb0" providerId="ADAL" clId="{C713090B-36BF-0B45-B1AC-89D5B0EFCE38}" dt="2019-11-17T04:59:38.160" v="1485" actId="1076"/>
          <ac:cxnSpMkLst>
            <pc:docMk/>
            <pc:sldMk cId="3547172568" sldId="266"/>
            <ac:cxnSpMk id="14" creationId="{EC0C9AD5-3C4D-0C46-977F-80732C96E34D}"/>
          </ac:cxnSpMkLst>
        </pc:cxnChg>
        <pc:cxnChg chg="mod">
          <ac:chgData name=" " userId="2b136d59-5fe8-429d-b790-43f814d49bb0" providerId="ADAL" clId="{C713090B-36BF-0B45-B1AC-89D5B0EFCE38}" dt="2019-11-17T04:59:29.051" v="1482" actId="1036"/>
          <ac:cxnSpMkLst>
            <pc:docMk/>
            <pc:sldMk cId="3547172568" sldId="266"/>
            <ac:cxnSpMk id="15" creationId="{B5DA38B5-CCA6-C54C-9424-9095F3309759}"/>
          </ac:cxnSpMkLst>
        </pc:cxnChg>
      </pc:sldChg>
      <pc:sldChg chg="modSp ord modTransition">
        <pc:chgData name=" " userId="2b136d59-5fe8-429d-b790-43f814d49bb0" providerId="ADAL" clId="{C713090B-36BF-0B45-B1AC-89D5B0EFCE38}" dt="2019-11-17T05:16:57.290" v="2335"/>
        <pc:sldMkLst>
          <pc:docMk/>
          <pc:sldMk cId="1177098071" sldId="267"/>
        </pc:sldMkLst>
        <pc:spChg chg="mod">
          <ac:chgData name=" " userId="2b136d59-5fe8-429d-b790-43f814d49bb0" providerId="ADAL" clId="{C713090B-36BF-0B45-B1AC-89D5B0EFCE38}" dt="2019-11-17T03:52:08.694" v="1306" actId="27636"/>
          <ac:spMkLst>
            <pc:docMk/>
            <pc:sldMk cId="1177098071" sldId="267"/>
            <ac:spMk id="5" creationId="{C9CCD61A-A720-1A4E-9D97-C99A9B43361B}"/>
          </ac:spMkLst>
        </pc:spChg>
      </pc:sldChg>
      <pc:sldChg chg="addSp delSp modSp add ord">
        <pc:chgData name=" " userId="2b136d59-5fe8-429d-b790-43f814d49bb0" providerId="ADAL" clId="{C713090B-36BF-0B45-B1AC-89D5B0EFCE38}" dt="2019-11-17T05:14:08.089" v="2333" actId="1036"/>
        <pc:sldMkLst>
          <pc:docMk/>
          <pc:sldMk cId="3039902069" sldId="268"/>
        </pc:sldMkLst>
        <pc:spChg chg="mod">
          <ac:chgData name=" " userId="2b136d59-5fe8-429d-b790-43f814d49bb0" providerId="ADAL" clId="{C713090B-36BF-0B45-B1AC-89D5B0EFCE38}" dt="2019-11-17T02:53:42.708" v="382" actId="403"/>
          <ac:spMkLst>
            <pc:docMk/>
            <pc:sldMk cId="3039902069" sldId="268"/>
            <ac:spMk id="2" creationId="{85DBB76C-62A2-0841-B42B-4E16B28AC9FA}"/>
          </ac:spMkLst>
        </pc:spChg>
        <pc:spChg chg="add del mod">
          <ac:chgData name=" " userId="2b136d59-5fe8-429d-b790-43f814d49bb0" providerId="ADAL" clId="{C713090B-36BF-0B45-B1AC-89D5B0EFCE38}" dt="2019-11-17T02:51:09.842" v="261" actId="478"/>
          <ac:spMkLst>
            <pc:docMk/>
            <pc:sldMk cId="3039902069" sldId="268"/>
            <ac:spMk id="3" creationId="{10A84C2E-231D-FC4C-BFA9-26111A54E246}"/>
          </ac:spMkLst>
        </pc:spChg>
        <pc:spChg chg="add mod">
          <ac:chgData name=" " userId="2b136d59-5fe8-429d-b790-43f814d49bb0" providerId="ADAL" clId="{C713090B-36BF-0B45-B1AC-89D5B0EFCE38}" dt="2019-11-17T03:06:28.788" v="754"/>
          <ac:spMkLst>
            <pc:docMk/>
            <pc:sldMk cId="3039902069" sldId="268"/>
            <ac:spMk id="4" creationId="{D7519F1D-56B5-BF4C-A785-040D1D58CF45}"/>
          </ac:spMkLst>
        </pc:spChg>
        <pc:spChg chg="mod">
          <ac:chgData name=" " userId="2b136d59-5fe8-429d-b790-43f814d49bb0" providerId="ADAL" clId="{C713090B-36BF-0B45-B1AC-89D5B0EFCE38}" dt="2019-11-17T03:51:58.751" v="1302" actId="403"/>
          <ac:spMkLst>
            <pc:docMk/>
            <pc:sldMk cId="3039902069" sldId="268"/>
            <ac:spMk id="5" creationId="{0540FCA3-3065-554D-A6DC-EC7132EE4B11}"/>
          </ac:spMkLst>
        </pc:spChg>
        <pc:spChg chg="mod">
          <ac:chgData name=" " userId="2b136d59-5fe8-429d-b790-43f814d49bb0" providerId="ADAL" clId="{C713090B-36BF-0B45-B1AC-89D5B0EFCE38}" dt="2019-11-17T05:14:08.089" v="2333" actId="1036"/>
          <ac:spMkLst>
            <pc:docMk/>
            <pc:sldMk cId="3039902069" sldId="268"/>
            <ac:spMk id="9" creationId="{3B51FB1F-CD80-9243-AB92-9D7A01CCF597}"/>
          </ac:spMkLst>
        </pc:spChg>
        <pc:spChg chg="mod">
          <ac:chgData name=" " userId="2b136d59-5fe8-429d-b790-43f814d49bb0" providerId="ADAL" clId="{C713090B-36BF-0B45-B1AC-89D5B0EFCE38}" dt="2019-11-17T03:05:09.294" v="730" actId="1035"/>
          <ac:spMkLst>
            <pc:docMk/>
            <pc:sldMk cId="3039902069" sldId="268"/>
            <ac:spMk id="10" creationId="{C81DC728-52CD-0240-B0B0-5B787751FB39}"/>
          </ac:spMkLst>
        </pc:spChg>
        <pc:spChg chg="mod">
          <ac:chgData name=" " userId="2b136d59-5fe8-429d-b790-43f814d49bb0" providerId="ADAL" clId="{C713090B-36BF-0B45-B1AC-89D5B0EFCE38}" dt="2019-11-17T03:04:59.898" v="722" actId="1076"/>
          <ac:spMkLst>
            <pc:docMk/>
            <pc:sldMk cId="3039902069" sldId="268"/>
            <ac:spMk id="11" creationId="{F29ACA12-A1AB-8E4B-84C1-FD0CA6633BD6}"/>
          </ac:spMkLst>
        </pc:spChg>
        <pc:spChg chg="mod">
          <ac:chgData name=" " userId="2b136d59-5fe8-429d-b790-43f814d49bb0" providerId="ADAL" clId="{C713090B-36BF-0B45-B1AC-89D5B0EFCE38}" dt="2019-11-17T03:04:08.137" v="688" actId="14100"/>
          <ac:spMkLst>
            <pc:docMk/>
            <pc:sldMk cId="3039902069" sldId="268"/>
            <ac:spMk id="12" creationId="{76A95251-ADEB-4040-BBE4-EACA6B23B5DC}"/>
          </ac:spMkLst>
        </pc:spChg>
        <pc:spChg chg="mod">
          <ac:chgData name=" " userId="2b136d59-5fe8-429d-b790-43f814d49bb0" providerId="ADAL" clId="{C713090B-36BF-0B45-B1AC-89D5B0EFCE38}" dt="2019-11-17T03:04:53.074" v="712" actId="1076"/>
          <ac:spMkLst>
            <pc:docMk/>
            <pc:sldMk cId="3039902069" sldId="268"/>
            <ac:spMk id="13" creationId="{4E737C04-3D1E-D542-A48C-C7EE606C8F3B}"/>
          </ac:spMkLst>
        </pc:spChg>
        <pc:picChg chg="mod modCrop">
          <ac:chgData name=" " userId="2b136d59-5fe8-429d-b790-43f814d49bb0" providerId="ADAL" clId="{C713090B-36BF-0B45-B1AC-89D5B0EFCE38}" dt="2019-11-17T03:04:34.961" v="696" actId="1076"/>
          <ac:picMkLst>
            <pc:docMk/>
            <pc:sldMk cId="3039902069" sldId="268"/>
            <ac:picMk id="6" creationId="{D75F1AE5-C9FA-6A45-AAD1-7AAAB938FDED}"/>
          </ac:picMkLst>
        </pc:picChg>
        <pc:picChg chg="mod">
          <ac:chgData name=" " userId="2b136d59-5fe8-429d-b790-43f814d49bb0" providerId="ADAL" clId="{C713090B-36BF-0B45-B1AC-89D5B0EFCE38}" dt="2019-11-17T03:04:56.347" v="721" actId="1038"/>
          <ac:picMkLst>
            <pc:docMk/>
            <pc:sldMk cId="3039902069" sldId="268"/>
            <ac:picMk id="8" creationId="{CD442C5A-D118-6245-910F-E1498F91958D}"/>
          </ac:picMkLst>
        </pc:picChg>
      </pc:sldChg>
      <pc:sldChg chg="modSp ord">
        <pc:chgData name=" " userId="2b136d59-5fe8-429d-b790-43f814d49bb0" providerId="ADAL" clId="{C713090B-36BF-0B45-B1AC-89D5B0EFCE38}" dt="2019-11-17T05:16:19.692" v="2334" actId="1038"/>
        <pc:sldMkLst>
          <pc:docMk/>
          <pc:sldMk cId="1433225390" sldId="270"/>
        </pc:sldMkLst>
        <pc:spChg chg="mod">
          <ac:chgData name=" " userId="2b136d59-5fe8-429d-b790-43f814d49bb0" providerId="ADAL" clId="{C713090B-36BF-0B45-B1AC-89D5B0EFCE38}" dt="2019-11-17T03:51:41.794" v="1300" actId="27636"/>
          <ac:spMkLst>
            <pc:docMk/>
            <pc:sldMk cId="1433225390" sldId="270"/>
            <ac:spMk id="5" creationId="{9EE7CA1D-9F6C-4A17-B19B-6A086F19CE6B}"/>
          </ac:spMkLst>
        </pc:spChg>
        <pc:spChg chg="mod">
          <ac:chgData name=" " userId="2b136d59-5fe8-429d-b790-43f814d49bb0" providerId="ADAL" clId="{C713090B-36BF-0B45-B1AC-89D5B0EFCE38}" dt="2019-11-17T03:35:05.904" v="982" actId="403"/>
          <ac:spMkLst>
            <pc:docMk/>
            <pc:sldMk cId="1433225390" sldId="270"/>
            <ac:spMk id="21" creationId="{6F66B21A-5760-47DA-8866-3C1E62DB9092}"/>
          </ac:spMkLst>
        </pc:spChg>
        <pc:spChg chg="mod">
          <ac:chgData name=" " userId="2b136d59-5fe8-429d-b790-43f814d49bb0" providerId="ADAL" clId="{C713090B-36BF-0B45-B1AC-89D5B0EFCE38}" dt="2019-11-17T03:35:14.058" v="984" actId="255"/>
          <ac:spMkLst>
            <pc:docMk/>
            <pc:sldMk cId="1433225390" sldId="270"/>
            <ac:spMk id="22" creationId="{24CF9130-631B-498B-8D6E-05001365FCB5}"/>
          </ac:spMkLst>
        </pc:spChg>
        <pc:picChg chg="mod">
          <ac:chgData name=" " userId="2b136d59-5fe8-429d-b790-43f814d49bb0" providerId="ADAL" clId="{C713090B-36BF-0B45-B1AC-89D5B0EFCE38}" dt="2019-11-17T05:16:19.692" v="2334" actId="1038"/>
          <ac:picMkLst>
            <pc:docMk/>
            <pc:sldMk cId="1433225390" sldId="270"/>
            <ac:picMk id="13" creationId="{A2AAC0FC-B74C-4145-859A-6FA17D3665CE}"/>
          </ac:picMkLst>
        </pc:picChg>
      </pc:sldChg>
      <pc:sldChg chg="addSp modSp add ord">
        <pc:chgData name=" " userId="2b136d59-5fe8-429d-b790-43f814d49bb0" providerId="ADAL" clId="{C713090B-36BF-0B45-B1AC-89D5B0EFCE38}" dt="2019-11-17T14:28:54.406" v="6428" actId="1076"/>
        <pc:sldMkLst>
          <pc:docMk/>
          <pc:sldMk cId="4045826728" sldId="309"/>
        </pc:sldMkLst>
        <pc:spChg chg="add mod">
          <ac:chgData name=" " userId="2b136d59-5fe8-429d-b790-43f814d49bb0" providerId="ADAL" clId="{C713090B-36BF-0B45-B1AC-89D5B0EFCE38}" dt="2019-11-17T09:18:47.245" v="4099" actId="27636"/>
          <ac:spMkLst>
            <pc:docMk/>
            <pc:sldMk cId="4045826728" sldId="309"/>
            <ac:spMk id="4" creationId="{753CB991-6310-524B-8A14-A711469FEA8D}"/>
          </ac:spMkLst>
        </pc:spChg>
        <pc:spChg chg="mod">
          <ac:chgData name=" " userId="2b136d59-5fe8-429d-b790-43f814d49bb0" providerId="ADAL" clId="{C713090B-36BF-0B45-B1AC-89D5B0EFCE38}" dt="2019-11-17T14:26:31.179" v="6307" actId="20577"/>
          <ac:spMkLst>
            <pc:docMk/>
            <pc:sldMk cId="4045826728" sldId="309"/>
            <ac:spMk id="6" creationId="{CEBF1430-9943-43C8-A348-5D2108E32FFD}"/>
          </ac:spMkLst>
        </pc:spChg>
        <pc:spChg chg="mod">
          <ac:chgData name=" " userId="2b136d59-5fe8-429d-b790-43f814d49bb0" providerId="ADAL" clId="{C713090B-36BF-0B45-B1AC-89D5B0EFCE38}" dt="2019-11-17T14:28:34.883" v="6419" actId="1076"/>
          <ac:spMkLst>
            <pc:docMk/>
            <pc:sldMk cId="4045826728" sldId="309"/>
            <ac:spMk id="9" creationId="{8E167C5F-E1F1-4375-A53D-C09A5EFFFA59}"/>
          </ac:spMkLst>
        </pc:spChg>
        <pc:spChg chg="mod">
          <ac:chgData name=" " userId="2b136d59-5fe8-429d-b790-43f814d49bb0" providerId="ADAL" clId="{C713090B-36BF-0B45-B1AC-89D5B0EFCE38}" dt="2019-11-17T14:26:26.711" v="6306" actId="1076"/>
          <ac:spMkLst>
            <pc:docMk/>
            <pc:sldMk cId="4045826728" sldId="309"/>
            <ac:spMk id="10" creationId="{E216028B-FCFB-40A3-9DA2-FFC60D4E0C72}"/>
          </ac:spMkLst>
        </pc:spChg>
        <pc:spChg chg="mod">
          <ac:chgData name=" " userId="2b136d59-5fe8-429d-b790-43f814d49bb0" providerId="ADAL" clId="{C713090B-36BF-0B45-B1AC-89D5B0EFCE38}" dt="2019-11-17T14:28:54.406" v="6428" actId="1076"/>
          <ac:spMkLst>
            <pc:docMk/>
            <pc:sldMk cId="4045826728" sldId="309"/>
            <ac:spMk id="12" creationId="{6A126CA3-7AF9-45FD-BB9E-B09E37463BBA}"/>
          </ac:spMkLst>
        </pc:spChg>
        <pc:spChg chg="mod">
          <ac:chgData name=" " userId="2b136d59-5fe8-429d-b790-43f814d49bb0" providerId="ADAL" clId="{C713090B-36BF-0B45-B1AC-89D5B0EFCE38}" dt="2019-11-17T14:28:29.855" v="6418" actId="1076"/>
          <ac:spMkLst>
            <pc:docMk/>
            <pc:sldMk cId="4045826728" sldId="309"/>
            <ac:spMk id="13" creationId="{08B2492F-F312-42C3-A196-4FF856BAC0F2}"/>
          </ac:spMkLst>
        </pc:spChg>
        <pc:spChg chg="mod">
          <ac:chgData name=" " userId="2b136d59-5fe8-429d-b790-43f814d49bb0" providerId="ADAL" clId="{C713090B-36BF-0B45-B1AC-89D5B0EFCE38}" dt="2019-11-17T14:28:50.986" v="6427" actId="1036"/>
          <ac:spMkLst>
            <pc:docMk/>
            <pc:sldMk cId="4045826728" sldId="309"/>
            <ac:spMk id="14" creationId="{864CBECE-33E2-4800-B8EE-2C2CF4371581}"/>
          </ac:spMkLst>
        </pc:spChg>
        <pc:picChg chg="mod">
          <ac:chgData name=" " userId="2b136d59-5fe8-429d-b790-43f814d49bb0" providerId="ADAL" clId="{C713090B-36BF-0B45-B1AC-89D5B0EFCE38}" dt="2019-11-17T14:26:09.760" v="6295" actId="14100"/>
          <ac:picMkLst>
            <pc:docMk/>
            <pc:sldMk cId="4045826728" sldId="309"/>
            <ac:picMk id="7" creationId="{6FC78A9E-5FD2-4D82-BA9F-E201B39B8198}"/>
          </ac:picMkLst>
        </pc:picChg>
        <pc:picChg chg="mod">
          <ac:chgData name=" " userId="2b136d59-5fe8-429d-b790-43f814d49bb0" providerId="ADAL" clId="{C713090B-36BF-0B45-B1AC-89D5B0EFCE38}" dt="2019-11-17T14:28:26.732" v="6417" actId="1076"/>
          <ac:picMkLst>
            <pc:docMk/>
            <pc:sldMk cId="4045826728" sldId="309"/>
            <ac:picMk id="8" creationId="{BB62028B-1E75-48FC-8DFF-1EC8C588A76A}"/>
          </ac:picMkLst>
        </pc:picChg>
        <pc:picChg chg="mod">
          <ac:chgData name=" " userId="2b136d59-5fe8-429d-b790-43f814d49bb0" providerId="ADAL" clId="{C713090B-36BF-0B45-B1AC-89D5B0EFCE38}" dt="2019-11-17T14:28:50.986" v="6427" actId="1036"/>
          <ac:picMkLst>
            <pc:docMk/>
            <pc:sldMk cId="4045826728" sldId="309"/>
            <ac:picMk id="11" creationId="{D9B0952C-7846-4939-BCED-6E866C7DE7DE}"/>
          </ac:picMkLst>
        </pc:picChg>
      </pc:sldChg>
      <pc:sldChg chg="addSp delSp modSp">
        <pc:chgData name=" " userId="2b136d59-5fe8-429d-b790-43f814d49bb0" providerId="ADAL" clId="{C713090B-36BF-0B45-B1AC-89D5B0EFCE38}" dt="2019-11-17T14:04:47.610" v="5652" actId="1582"/>
        <pc:sldMkLst>
          <pc:docMk/>
          <pc:sldMk cId="610890881" sldId="331"/>
        </pc:sldMkLst>
        <pc:spChg chg="add mod">
          <ac:chgData name=" " userId="2b136d59-5fe8-429d-b790-43f814d49bb0" providerId="ADAL" clId="{C713090B-36BF-0B45-B1AC-89D5B0EFCE38}" dt="2019-11-17T14:04:47.610" v="5652" actId="1582"/>
          <ac:spMkLst>
            <pc:docMk/>
            <pc:sldMk cId="610890881" sldId="331"/>
            <ac:spMk id="4" creationId="{F4B8E7E3-81CF-6F4A-A0F8-62006D0D35C8}"/>
          </ac:spMkLst>
        </pc:spChg>
        <pc:spChg chg="mod">
          <ac:chgData name=" " userId="2b136d59-5fe8-429d-b790-43f814d49bb0" providerId="ADAL" clId="{C713090B-36BF-0B45-B1AC-89D5B0EFCE38}" dt="2019-11-17T03:39:38.371" v="1108" actId="14100"/>
          <ac:spMkLst>
            <pc:docMk/>
            <pc:sldMk cId="610890881" sldId="331"/>
            <ac:spMk id="5" creationId="{39304FAC-AEFC-48E8-81F0-2D55B42FC5AB}"/>
          </ac:spMkLst>
        </pc:spChg>
        <pc:spChg chg="mod">
          <ac:chgData name=" " userId="2b136d59-5fe8-429d-b790-43f814d49bb0" providerId="ADAL" clId="{C713090B-36BF-0B45-B1AC-89D5B0EFCE38}" dt="2019-11-17T03:52:52.844" v="1354" actId="403"/>
          <ac:spMkLst>
            <pc:docMk/>
            <pc:sldMk cId="610890881" sldId="331"/>
            <ac:spMk id="7" creationId="{3A43AD41-AC34-4D46-9C8F-261152207B87}"/>
          </ac:spMkLst>
        </pc:spChg>
        <pc:spChg chg="add del mod">
          <ac:chgData name=" " userId="2b136d59-5fe8-429d-b790-43f814d49bb0" providerId="ADAL" clId="{C713090B-36BF-0B45-B1AC-89D5B0EFCE38}" dt="2019-11-17T06:50:37.716" v="2744"/>
          <ac:spMkLst>
            <pc:docMk/>
            <pc:sldMk cId="610890881" sldId="331"/>
            <ac:spMk id="8" creationId="{D879B3AE-3E4C-264F-B68B-92E55C7D59F4}"/>
          </ac:spMkLst>
        </pc:spChg>
        <pc:spChg chg="mod">
          <ac:chgData name=" " userId="2b136d59-5fe8-429d-b790-43f814d49bb0" providerId="ADAL" clId="{C713090B-36BF-0B45-B1AC-89D5B0EFCE38}" dt="2019-11-17T03:42:12.919" v="1194" actId="1076"/>
          <ac:spMkLst>
            <pc:docMk/>
            <pc:sldMk cId="610890881" sldId="331"/>
            <ac:spMk id="27" creationId="{CC718775-94FA-4DFF-AD8F-ED816F92C278}"/>
          </ac:spMkLst>
        </pc:spChg>
        <pc:spChg chg="mod">
          <ac:chgData name=" " userId="2b136d59-5fe8-429d-b790-43f814d49bb0" providerId="ADAL" clId="{C713090B-36BF-0B45-B1AC-89D5B0EFCE38}" dt="2019-11-17T06:51:38.580" v="2802" actId="14100"/>
          <ac:spMkLst>
            <pc:docMk/>
            <pc:sldMk cId="610890881" sldId="331"/>
            <ac:spMk id="28" creationId="{D64603F3-D12A-4973-A399-094229FDBFD6}"/>
          </ac:spMkLst>
        </pc:spChg>
        <pc:spChg chg="mod">
          <ac:chgData name=" " userId="2b136d59-5fe8-429d-b790-43f814d49bb0" providerId="ADAL" clId="{C713090B-36BF-0B45-B1AC-89D5B0EFCE38}" dt="2019-11-17T03:42:00.823" v="1188" actId="1076"/>
          <ac:spMkLst>
            <pc:docMk/>
            <pc:sldMk cId="610890881" sldId="331"/>
            <ac:spMk id="30" creationId="{649D4985-9E38-4163-8F30-3541C9DAB589}"/>
          </ac:spMkLst>
        </pc:spChg>
        <pc:spChg chg="mod">
          <ac:chgData name=" " userId="2b136d59-5fe8-429d-b790-43f814d49bb0" providerId="ADAL" clId="{C713090B-36BF-0B45-B1AC-89D5B0EFCE38}" dt="2019-11-17T03:42:51.787" v="1204" actId="1076"/>
          <ac:spMkLst>
            <pc:docMk/>
            <pc:sldMk cId="610890881" sldId="331"/>
            <ac:spMk id="31" creationId="{6A8E5F9F-DFBE-4A6D-9933-B95CA3D158AB}"/>
          </ac:spMkLst>
        </pc:spChg>
        <pc:spChg chg="mod">
          <ac:chgData name=" " userId="2b136d59-5fe8-429d-b790-43f814d49bb0" providerId="ADAL" clId="{C713090B-36BF-0B45-B1AC-89D5B0EFCE38}" dt="2019-11-17T03:42:53.990" v="1205" actId="403"/>
          <ac:spMkLst>
            <pc:docMk/>
            <pc:sldMk cId="610890881" sldId="331"/>
            <ac:spMk id="33" creationId="{B4017C9C-C9B6-4C18-8007-402960C8897D}"/>
          </ac:spMkLst>
        </pc:spChg>
        <pc:spChg chg="mod">
          <ac:chgData name=" " userId="2b136d59-5fe8-429d-b790-43f814d49bb0" providerId="ADAL" clId="{C713090B-36BF-0B45-B1AC-89D5B0EFCE38}" dt="2019-11-17T03:41:55.018" v="1186" actId="1076"/>
          <ac:spMkLst>
            <pc:docMk/>
            <pc:sldMk cId="610890881" sldId="331"/>
            <ac:spMk id="34" creationId="{B73C0036-477D-46D2-B980-91DCB91E532D}"/>
          </ac:spMkLst>
        </pc:spChg>
        <pc:spChg chg="mod">
          <ac:chgData name=" " userId="2b136d59-5fe8-429d-b790-43f814d49bb0" providerId="ADAL" clId="{C713090B-36BF-0B45-B1AC-89D5B0EFCE38}" dt="2019-11-17T03:40:08.396" v="1118" actId="1076"/>
          <ac:spMkLst>
            <pc:docMk/>
            <pc:sldMk cId="610890881" sldId="331"/>
            <ac:spMk id="45" creationId="{0D429DBF-FEA8-49F6-A2FD-8405A7893623}"/>
          </ac:spMkLst>
        </pc:spChg>
        <pc:graphicFrameChg chg="mod modGraphic">
          <ac:chgData name=" " userId="2b136d59-5fe8-429d-b790-43f814d49bb0" providerId="ADAL" clId="{C713090B-36BF-0B45-B1AC-89D5B0EFCE38}" dt="2019-11-17T03:43:13.391" v="1215" actId="1035"/>
          <ac:graphicFrameMkLst>
            <pc:docMk/>
            <pc:sldMk cId="610890881" sldId="331"/>
            <ac:graphicFrameMk id="20" creationId="{10AD8613-8D33-6648-9C5D-4DD477E12F16}"/>
          </ac:graphicFrameMkLst>
        </pc:graphicFrameChg>
        <pc:picChg chg="mod">
          <ac:chgData name=" " userId="2b136d59-5fe8-429d-b790-43f814d49bb0" providerId="ADAL" clId="{C713090B-36BF-0B45-B1AC-89D5B0EFCE38}" dt="2019-11-17T03:42:10.005" v="1193" actId="1076"/>
          <ac:picMkLst>
            <pc:docMk/>
            <pc:sldMk cId="610890881" sldId="331"/>
            <ac:picMk id="6" creationId="{7FC5DF35-EF6E-4BA3-AC78-A6A8C83775C1}"/>
          </ac:picMkLst>
        </pc:picChg>
        <pc:cxnChg chg="mod">
          <ac:chgData name=" " userId="2b136d59-5fe8-429d-b790-43f814d49bb0" providerId="ADAL" clId="{C713090B-36BF-0B45-B1AC-89D5B0EFCE38}" dt="2019-11-17T03:41:40.195" v="1182" actId="1037"/>
          <ac:cxnSpMkLst>
            <pc:docMk/>
            <pc:sldMk cId="610890881" sldId="331"/>
            <ac:cxnSpMk id="12" creationId="{503E419B-CFB8-47F6-BF88-63F7CFEE2130}"/>
          </ac:cxnSpMkLst>
        </pc:cxnChg>
        <pc:cxnChg chg="mod">
          <ac:chgData name=" " userId="2b136d59-5fe8-429d-b790-43f814d49bb0" providerId="ADAL" clId="{C713090B-36BF-0B45-B1AC-89D5B0EFCE38}" dt="2019-11-17T03:41:40.195" v="1182" actId="1037"/>
          <ac:cxnSpMkLst>
            <pc:docMk/>
            <pc:sldMk cId="610890881" sldId="331"/>
            <ac:cxnSpMk id="22" creationId="{C5C47FC5-CDF6-448D-82BE-5A3C2F3769E3}"/>
          </ac:cxnSpMkLst>
        </pc:cxnChg>
        <pc:cxnChg chg="mod">
          <ac:chgData name=" " userId="2b136d59-5fe8-429d-b790-43f814d49bb0" providerId="ADAL" clId="{C713090B-36BF-0B45-B1AC-89D5B0EFCE38}" dt="2019-11-17T03:41:40.195" v="1182" actId="1037"/>
          <ac:cxnSpMkLst>
            <pc:docMk/>
            <pc:sldMk cId="610890881" sldId="331"/>
            <ac:cxnSpMk id="24" creationId="{E1E67BD4-121C-4258-99E5-D718D28F3262}"/>
          </ac:cxnSpMkLst>
        </pc:cxnChg>
      </pc:sldChg>
      <pc:sldChg chg="modSp ord">
        <pc:chgData name=" " userId="2b136d59-5fe8-429d-b790-43f814d49bb0" providerId="ADAL" clId="{C713090B-36BF-0B45-B1AC-89D5B0EFCE38}" dt="2019-11-17T05:00:05.343" v="1489"/>
        <pc:sldMkLst>
          <pc:docMk/>
          <pc:sldMk cId="3900074489" sldId="332"/>
        </pc:sldMkLst>
        <pc:spChg chg="mod">
          <ac:chgData name=" " userId="2b136d59-5fe8-429d-b790-43f814d49bb0" providerId="ADAL" clId="{C713090B-36BF-0B45-B1AC-89D5B0EFCE38}" dt="2019-11-17T03:53:53.852" v="1383" actId="1036"/>
          <ac:spMkLst>
            <pc:docMk/>
            <pc:sldMk cId="3900074489" sldId="332"/>
            <ac:spMk id="9" creationId="{3C3840A7-F1A6-4579-B70F-005E9AC7B63B}"/>
          </ac:spMkLst>
        </pc:spChg>
      </pc:sldChg>
      <pc:sldChg chg="modSp">
        <pc:chgData name=" " userId="2b136d59-5fe8-429d-b790-43f814d49bb0" providerId="ADAL" clId="{C713090B-36BF-0B45-B1AC-89D5B0EFCE38}" dt="2019-11-17T05:17:14.514" v="2344" actId="20577"/>
        <pc:sldMkLst>
          <pc:docMk/>
          <pc:sldMk cId="1441140093" sldId="338"/>
        </pc:sldMkLst>
        <pc:spChg chg="mod">
          <ac:chgData name=" " userId="2b136d59-5fe8-429d-b790-43f814d49bb0" providerId="ADAL" clId="{C713090B-36BF-0B45-B1AC-89D5B0EFCE38}" dt="2019-11-17T05:17:14.514" v="2344" actId="20577"/>
          <ac:spMkLst>
            <pc:docMk/>
            <pc:sldMk cId="1441140093" sldId="338"/>
            <ac:spMk id="2" creationId="{A1BA96AF-4B94-4ACE-8BDD-5250869491DD}"/>
          </ac:spMkLst>
        </pc:spChg>
        <pc:spChg chg="mod">
          <ac:chgData name=" " userId="2b136d59-5fe8-429d-b790-43f814d49bb0" providerId="ADAL" clId="{C713090B-36BF-0B45-B1AC-89D5B0EFCE38}" dt="2019-11-17T03:52:16.785" v="1310" actId="27636"/>
          <ac:spMkLst>
            <pc:docMk/>
            <pc:sldMk cId="1441140093" sldId="338"/>
            <ac:spMk id="10" creationId="{160FB13E-A13F-40D9-94D7-C4587F3B88EC}"/>
          </ac:spMkLst>
        </pc:spChg>
        <pc:spChg chg="mod">
          <ac:chgData name=" " userId="2b136d59-5fe8-429d-b790-43f814d49bb0" providerId="ADAL" clId="{C713090B-36BF-0B45-B1AC-89D5B0EFCE38}" dt="2019-11-17T03:36:57.324" v="1038" actId="20577"/>
          <ac:spMkLst>
            <pc:docMk/>
            <pc:sldMk cId="1441140093" sldId="338"/>
            <ac:spMk id="17" creationId="{36A0FEC3-F23E-4AD7-975C-431F198530B5}"/>
          </ac:spMkLst>
        </pc:spChg>
        <pc:spChg chg="mod">
          <ac:chgData name=" " userId="2b136d59-5fe8-429d-b790-43f814d49bb0" providerId="ADAL" clId="{C713090B-36BF-0B45-B1AC-89D5B0EFCE38}" dt="2019-11-17T03:39:05.349" v="1097" actId="14100"/>
          <ac:spMkLst>
            <pc:docMk/>
            <pc:sldMk cId="1441140093" sldId="338"/>
            <ac:spMk id="19" creationId="{9D83B89A-BF92-3C4E-AEB6-1C8FACF00DC7}"/>
          </ac:spMkLst>
        </pc:spChg>
        <pc:spChg chg="mod">
          <ac:chgData name=" " userId="2b136d59-5fe8-429d-b790-43f814d49bb0" providerId="ADAL" clId="{C713090B-36BF-0B45-B1AC-89D5B0EFCE38}" dt="2019-11-17T03:36:02.268" v="1014" actId="1036"/>
          <ac:spMkLst>
            <pc:docMk/>
            <pc:sldMk cId="1441140093" sldId="338"/>
            <ac:spMk id="20" creationId="{B32F6B5F-6AEB-EF4D-8077-99EC556A9CA6}"/>
          </ac:spMkLst>
        </pc:spChg>
        <pc:spChg chg="mod">
          <ac:chgData name=" " userId="2b136d59-5fe8-429d-b790-43f814d49bb0" providerId="ADAL" clId="{C713090B-36BF-0B45-B1AC-89D5B0EFCE38}" dt="2019-11-17T03:36:23.026" v="1028" actId="1076"/>
          <ac:spMkLst>
            <pc:docMk/>
            <pc:sldMk cId="1441140093" sldId="338"/>
            <ac:spMk id="21" creationId="{C2AAA8C7-C3D5-2247-9B4C-0A4B010A23CE}"/>
          </ac:spMkLst>
        </pc:spChg>
        <pc:spChg chg="mod">
          <ac:chgData name=" " userId="2b136d59-5fe8-429d-b790-43f814d49bb0" providerId="ADAL" clId="{C713090B-36BF-0B45-B1AC-89D5B0EFCE38}" dt="2019-11-17T03:36:02.268" v="1014" actId="1036"/>
          <ac:spMkLst>
            <pc:docMk/>
            <pc:sldMk cId="1441140093" sldId="338"/>
            <ac:spMk id="22" creationId="{3A9CAC08-C996-481A-A911-3A2E32D4DC3C}"/>
          </ac:spMkLst>
        </pc:spChg>
        <pc:spChg chg="mod">
          <ac:chgData name=" " userId="2b136d59-5fe8-429d-b790-43f814d49bb0" providerId="ADAL" clId="{C713090B-36BF-0B45-B1AC-89D5B0EFCE38}" dt="2019-11-17T03:36:02.268" v="1014" actId="1036"/>
          <ac:spMkLst>
            <pc:docMk/>
            <pc:sldMk cId="1441140093" sldId="338"/>
            <ac:spMk id="23" creationId="{EF4A167D-BAEA-4C51-821F-99F2C0E6DD96}"/>
          </ac:spMkLst>
        </pc:spChg>
        <pc:spChg chg="mod">
          <ac:chgData name=" " userId="2b136d59-5fe8-429d-b790-43f814d49bb0" providerId="ADAL" clId="{C713090B-36BF-0B45-B1AC-89D5B0EFCE38}" dt="2019-11-17T03:36:02.268" v="1014" actId="1036"/>
          <ac:spMkLst>
            <pc:docMk/>
            <pc:sldMk cId="1441140093" sldId="338"/>
            <ac:spMk id="25" creationId="{EF11785A-2F80-4232-9481-293FBC7CB34C}"/>
          </ac:spMkLst>
        </pc:spChg>
        <pc:spChg chg="mod">
          <ac:chgData name=" " userId="2b136d59-5fe8-429d-b790-43f814d49bb0" providerId="ADAL" clId="{C713090B-36BF-0B45-B1AC-89D5B0EFCE38}" dt="2019-11-17T03:36:02.268" v="1014" actId="1036"/>
          <ac:spMkLst>
            <pc:docMk/>
            <pc:sldMk cId="1441140093" sldId="338"/>
            <ac:spMk id="26" creationId="{0B01D977-134A-4815-AA8E-CECD18B3AA76}"/>
          </ac:spMkLst>
        </pc:spChg>
        <pc:spChg chg="mod">
          <ac:chgData name=" " userId="2b136d59-5fe8-429d-b790-43f814d49bb0" providerId="ADAL" clId="{C713090B-36BF-0B45-B1AC-89D5B0EFCE38}" dt="2019-11-17T03:36:19.405" v="1027" actId="1076"/>
          <ac:spMkLst>
            <pc:docMk/>
            <pc:sldMk cId="1441140093" sldId="338"/>
            <ac:spMk id="38" creationId="{DA6297D7-A2DA-644C-AE22-75AF6ADBA5D6}"/>
          </ac:spMkLst>
        </pc:spChg>
        <pc:graphicFrameChg chg="mod modGraphic">
          <ac:chgData name=" " userId="2b136d59-5fe8-429d-b790-43f814d49bb0" providerId="ADAL" clId="{C713090B-36BF-0B45-B1AC-89D5B0EFCE38}" dt="2019-11-17T03:38:14.173" v="1096" actId="1038"/>
          <ac:graphicFrameMkLst>
            <pc:docMk/>
            <pc:sldMk cId="1441140093" sldId="338"/>
            <ac:graphicFrameMk id="30" creationId="{285C0462-7283-4307-BD2C-BBDE1F51B032}"/>
          </ac:graphicFrameMkLst>
        </pc:graphicFrameChg>
        <pc:picChg chg="mod">
          <ac:chgData name=" " userId="2b136d59-5fe8-429d-b790-43f814d49bb0" providerId="ADAL" clId="{C713090B-36BF-0B45-B1AC-89D5B0EFCE38}" dt="2019-11-17T03:36:02.268" v="1014" actId="1036"/>
          <ac:picMkLst>
            <pc:docMk/>
            <pc:sldMk cId="1441140093" sldId="338"/>
            <ac:picMk id="24" creationId="{C090F65D-E031-48B6-8D64-346764357DB2}"/>
          </ac:picMkLst>
        </pc:picChg>
        <pc:picChg chg="mod">
          <ac:chgData name=" " userId="2b136d59-5fe8-429d-b790-43f814d49bb0" providerId="ADAL" clId="{C713090B-36BF-0B45-B1AC-89D5B0EFCE38}" dt="2019-11-17T03:36:02.268" v="1014" actId="1036"/>
          <ac:picMkLst>
            <pc:docMk/>
            <pc:sldMk cId="1441140093" sldId="338"/>
            <ac:picMk id="37" creationId="{A746B8DE-F30A-9946-B934-9A474C28BECF}"/>
          </ac:picMkLst>
        </pc:picChg>
        <pc:cxnChg chg="mod">
          <ac:chgData name=" " userId="2b136d59-5fe8-429d-b790-43f814d49bb0" providerId="ADAL" clId="{C713090B-36BF-0B45-B1AC-89D5B0EFCE38}" dt="2019-11-17T03:36:02.268" v="1014" actId="1036"/>
          <ac:cxnSpMkLst>
            <pc:docMk/>
            <pc:sldMk cId="1441140093" sldId="338"/>
            <ac:cxnSpMk id="28" creationId="{011F020F-ADE8-4B33-8872-AE2B5F700321}"/>
          </ac:cxnSpMkLst>
        </pc:cxnChg>
        <pc:cxnChg chg="mod">
          <ac:chgData name=" " userId="2b136d59-5fe8-429d-b790-43f814d49bb0" providerId="ADAL" clId="{C713090B-36BF-0B45-B1AC-89D5B0EFCE38}" dt="2019-11-17T03:36:02.268" v="1014" actId="1036"/>
          <ac:cxnSpMkLst>
            <pc:docMk/>
            <pc:sldMk cId="1441140093" sldId="338"/>
            <ac:cxnSpMk id="29" creationId="{A5AACBE2-F1F2-4433-85FE-8B1E43E5C3C5}"/>
          </ac:cxnSpMkLst>
        </pc:cxnChg>
        <pc:cxnChg chg="mod">
          <ac:chgData name=" " userId="2b136d59-5fe8-429d-b790-43f814d49bb0" providerId="ADAL" clId="{C713090B-36BF-0B45-B1AC-89D5B0EFCE38}" dt="2019-11-17T03:38:14.173" v="1096" actId="1038"/>
          <ac:cxnSpMkLst>
            <pc:docMk/>
            <pc:sldMk cId="1441140093" sldId="338"/>
            <ac:cxnSpMk id="31" creationId="{379995CF-3882-473C-B1F9-DE3D077E70B4}"/>
          </ac:cxnSpMkLst>
        </pc:cxnChg>
        <pc:cxnChg chg="mod">
          <ac:chgData name=" " userId="2b136d59-5fe8-429d-b790-43f814d49bb0" providerId="ADAL" clId="{C713090B-36BF-0B45-B1AC-89D5B0EFCE38}" dt="2019-11-17T03:38:14.173" v="1096" actId="1038"/>
          <ac:cxnSpMkLst>
            <pc:docMk/>
            <pc:sldMk cId="1441140093" sldId="338"/>
            <ac:cxnSpMk id="32" creationId="{41CF26D3-73BD-4D59-8D17-7B33218C9551}"/>
          </ac:cxnSpMkLst>
        </pc:cxnChg>
        <pc:cxnChg chg="mod">
          <ac:chgData name=" " userId="2b136d59-5fe8-429d-b790-43f814d49bb0" providerId="ADAL" clId="{C713090B-36BF-0B45-B1AC-89D5B0EFCE38}" dt="2019-11-17T03:38:14.173" v="1096" actId="1038"/>
          <ac:cxnSpMkLst>
            <pc:docMk/>
            <pc:sldMk cId="1441140093" sldId="338"/>
            <ac:cxnSpMk id="36" creationId="{7357F250-3D5C-7F4C-8E5A-812F5F20650D}"/>
          </ac:cxnSpMkLst>
        </pc:cxnChg>
      </pc:sldChg>
      <pc:sldChg chg="addSp delSp modSp ord modAnim">
        <pc:chgData name=" " userId="2b136d59-5fe8-429d-b790-43f814d49bb0" providerId="ADAL" clId="{C713090B-36BF-0B45-B1AC-89D5B0EFCE38}" dt="2019-11-17T13:28:46.614" v="5427"/>
        <pc:sldMkLst>
          <pc:docMk/>
          <pc:sldMk cId="3731271502" sldId="339"/>
        </pc:sldMkLst>
        <pc:spChg chg="mod">
          <ac:chgData name=" " userId="2b136d59-5fe8-429d-b790-43f814d49bb0" providerId="ADAL" clId="{C713090B-36BF-0B45-B1AC-89D5B0EFCE38}" dt="2019-11-17T09:11:07.153" v="3988" actId="20577"/>
          <ac:spMkLst>
            <pc:docMk/>
            <pc:sldMk cId="3731271502" sldId="339"/>
            <ac:spMk id="2" creationId="{C0740E0A-5ECF-BB4B-A680-7DD46A78E768}"/>
          </ac:spMkLst>
        </pc:spChg>
        <pc:spChg chg="del mod">
          <ac:chgData name=" " userId="2b136d59-5fe8-429d-b790-43f814d49bb0" providerId="ADAL" clId="{C713090B-36BF-0B45-B1AC-89D5B0EFCE38}" dt="2019-11-17T07:03:58.429" v="3299" actId="478"/>
          <ac:spMkLst>
            <pc:docMk/>
            <pc:sldMk cId="3731271502" sldId="339"/>
            <ac:spMk id="4" creationId="{F839E82A-76C3-7148-A732-1F4822F0EE2E}"/>
          </ac:spMkLst>
        </pc:spChg>
        <pc:spChg chg="mod">
          <ac:chgData name=" " userId="2b136d59-5fe8-429d-b790-43f814d49bb0" providerId="ADAL" clId="{C713090B-36BF-0B45-B1AC-89D5B0EFCE38}" dt="2019-11-17T05:39:38.862" v="2730" actId="207"/>
          <ac:spMkLst>
            <pc:docMk/>
            <pc:sldMk cId="3731271502" sldId="339"/>
            <ac:spMk id="5" creationId="{C1686F3A-E9B1-3349-9992-98A6981C7901}"/>
          </ac:spMkLst>
        </pc:spChg>
        <pc:spChg chg="del mod">
          <ac:chgData name=" " userId="2b136d59-5fe8-429d-b790-43f814d49bb0" providerId="ADAL" clId="{C713090B-36BF-0B45-B1AC-89D5B0EFCE38}" dt="2019-11-17T05:38:20.054" v="2716" actId="478"/>
          <ac:spMkLst>
            <pc:docMk/>
            <pc:sldMk cId="3731271502" sldId="339"/>
            <ac:spMk id="6" creationId="{F274AC18-51BE-4360-B04F-15777C0CC058}"/>
          </ac:spMkLst>
        </pc:spChg>
        <pc:spChg chg="del mod">
          <ac:chgData name=" " userId="2b136d59-5fe8-429d-b790-43f814d49bb0" providerId="ADAL" clId="{C713090B-36BF-0B45-B1AC-89D5B0EFCE38}" dt="2019-11-17T09:12:18.639" v="4056" actId="478"/>
          <ac:spMkLst>
            <pc:docMk/>
            <pc:sldMk cId="3731271502" sldId="339"/>
            <ac:spMk id="7" creationId="{54B776B3-6151-4BD9-BD5C-F65DCA7A5E56}"/>
          </ac:spMkLst>
        </pc:spChg>
        <pc:spChg chg="del mod">
          <ac:chgData name=" " userId="2b136d59-5fe8-429d-b790-43f814d49bb0" providerId="ADAL" clId="{C713090B-36BF-0B45-B1AC-89D5B0EFCE38}" dt="2019-11-17T09:12:15" v="4055" actId="478"/>
          <ac:spMkLst>
            <pc:docMk/>
            <pc:sldMk cId="3731271502" sldId="339"/>
            <ac:spMk id="8" creationId="{6F296EEA-1A11-4FB4-96F1-21524670C164}"/>
          </ac:spMkLst>
        </pc:spChg>
        <pc:spChg chg="del mod">
          <ac:chgData name=" " userId="2b136d59-5fe8-429d-b790-43f814d49bb0" providerId="ADAL" clId="{C713090B-36BF-0B45-B1AC-89D5B0EFCE38}" dt="2019-11-17T09:12:15" v="4055" actId="478"/>
          <ac:spMkLst>
            <pc:docMk/>
            <pc:sldMk cId="3731271502" sldId="339"/>
            <ac:spMk id="9" creationId="{6B2B5F81-328D-4BD5-8403-A884DD695CD1}"/>
          </ac:spMkLst>
        </pc:spChg>
        <pc:spChg chg="del mod">
          <ac:chgData name=" " userId="2b136d59-5fe8-429d-b790-43f814d49bb0" providerId="ADAL" clId="{C713090B-36BF-0B45-B1AC-89D5B0EFCE38}" dt="2019-11-17T09:13:05.665" v="4058" actId="478"/>
          <ac:spMkLst>
            <pc:docMk/>
            <pc:sldMk cId="3731271502" sldId="339"/>
            <ac:spMk id="12" creationId="{E7AE21B7-ADE5-42A6-B86D-A25862B564C1}"/>
          </ac:spMkLst>
        </pc:spChg>
        <pc:spChg chg="del mod">
          <ac:chgData name=" " userId="2b136d59-5fe8-429d-b790-43f814d49bb0" providerId="ADAL" clId="{C713090B-36BF-0B45-B1AC-89D5B0EFCE38}" dt="2019-11-17T07:04:03.874" v="3302" actId="478"/>
          <ac:spMkLst>
            <pc:docMk/>
            <pc:sldMk cId="3731271502" sldId="339"/>
            <ac:spMk id="13" creationId="{BC1158EA-D8E9-449D-898B-D0E9AC94CF40}"/>
          </ac:spMkLst>
        </pc:spChg>
        <pc:spChg chg="add mod">
          <ac:chgData name=" " userId="2b136d59-5fe8-429d-b790-43f814d49bb0" providerId="ADAL" clId="{C713090B-36BF-0B45-B1AC-89D5B0EFCE38}" dt="2019-11-17T09:12:11.155" v="4054" actId="1035"/>
          <ac:spMkLst>
            <pc:docMk/>
            <pc:sldMk cId="3731271502" sldId="339"/>
            <ac:spMk id="14" creationId="{88760FB3-FFCE-D648-85F1-B6364CAF5791}"/>
          </ac:spMkLst>
        </pc:spChg>
        <pc:spChg chg="add mod">
          <ac:chgData name=" " userId="2b136d59-5fe8-429d-b790-43f814d49bb0" providerId="ADAL" clId="{C713090B-36BF-0B45-B1AC-89D5B0EFCE38}" dt="2019-11-17T09:12:11.155" v="4054" actId="1035"/>
          <ac:spMkLst>
            <pc:docMk/>
            <pc:sldMk cId="3731271502" sldId="339"/>
            <ac:spMk id="15" creationId="{0FF10FDD-F217-2C4E-85B2-CB957EEABBB2}"/>
          </ac:spMkLst>
        </pc:spChg>
        <pc:spChg chg="add mod">
          <ac:chgData name=" " userId="2b136d59-5fe8-429d-b790-43f814d49bb0" providerId="ADAL" clId="{C713090B-36BF-0B45-B1AC-89D5B0EFCE38}" dt="2019-11-17T13:01:19.915" v="4739" actId="20577"/>
          <ac:spMkLst>
            <pc:docMk/>
            <pc:sldMk cId="3731271502" sldId="339"/>
            <ac:spMk id="16" creationId="{9B6AB50D-A7D6-B34D-9204-266A2A1767C8}"/>
          </ac:spMkLst>
        </pc:spChg>
        <pc:spChg chg="add del mod">
          <ac:chgData name=" " userId="2b136d59-5fe8-429d-b790-43f814d49bb0" providerId="ADAL" clId="{C713090B-36BF-0B45-B1AC-89D5B0EFCE38}" dt="2019-11-17T07:04:01.096" v="3300" actId="478"/>
          <ac:spMkLst>
            <pc:docMk/>
            <pc:sldMk cId="3731271502" sldId="339"/>
            <ac:spMk id="17" creationId="{DD7198CD-4C21-F243-A51A-85FCBA2EA357}"/>
          </ac:spMkLst>
        </pc:spChg>
        <pc:spChg chg="add mod">
          <ac:chgData name=" " userId="2b136d59-5fe8-429d-b790-43f814d49bb0" providerId="ADAL" clId="{C713090B-36BF-0B45-B1AC-89D5B0EFCE38}" dt="2019-11-17T09:13:17.195" v="4072" actId="20577"/>
          <ac:spMkLst>
            <pc:docMk/>
            <pc:sldMk cId="3731271502" sldId="339"/>
            <ac:spMk id="18" creationId="{6A3AA661-4ED1-8D42-9248-A0889D766F9E}"/>
          </ac:spMkLst>
        </pc:spChg>
        <pc:spChg chg="add mod">
          <ac:chgData name=" " userId="2b136d59-5fe8-429d-b790-43f814d49bb0" providerId="ADAL" clId="{C713090B-36BF-0B45-B1AC-89D5B0EFCE38}" dt="2019-11-17T09:13:53.660" v="4094" actId="1076"/>
          <ac:spMkLst>
            <pc:docMk/>
            <pc:sldMk cId="3731271502" sldId="339"/>
            <ac:spMk id="19" creationId="{3761C691-EF82-D344-AAAE-9442C45EA95E}"/>
          </ac:spMkLst>
        </pc:spChg>
        <pc:picChg chg="del mod">
          <ac:chgData name=" " userId="2b136d59-5fe8-429d-b790-43f814d49bb0" providerId="ADAL" clId="{C713090B-36BF-0B45-B1AC-89D5B0EFCE38}" dt="2019-11-17T07:04:02.441" v="3301" actId="478"/>
          <ac:picMkLst>
            <pc:docMk/>
            <pc:sldMk cId="3731271502" sldId="339"/>
            <ac:picMk id="11" creationId="{8AF56A25-290C-44A6-840B-C3D3BF2AEF06}"/>
          </ac:picMkLst>
        </pc:picChg>
      </pc:sldChg>
      <pc:sldChg chg="ord">
        <pc:chgData name=" " userId="2b136d59-5fe8-429d-b790-43f814d49bb0" providerId="ADAL" clId="{C713090B-36BF-0B45-B1AC-89D5B0EFCE38}" dt="2019-11-17T03:53:32.510" v="1356"/>
        <pc:sldMkLst>
          <pc:docMk/>
          <pc:sldMk cId="1158549799" sldId="340"/>
        </pc:sldMkLst>
      </pc:sldChg>
      <pc:sldChg chg="delSp modSp ord">
        <pc:chgData name=" " userId="2b136d59-5fe8-429d-b790-43f814d49bb0" providerId="ADAL" clId="{C713090B-36BF-0B45-B1AC-89D5B0EFCE38}" dt="2019-11-17T13:00:53.714" v="4723" actId="14100"/>
        <pc:sldMkLst>
          <pc:docMk/>
          <pc:sldMk cId="3727329731" sldId="341"/>
        </pc:sldMkLst>
        <pc:spChg chg="mod">
          <ac:chgData name=" " userId="2b136d59-5fe8-429d-b790-43f814d49bb0" providerId="ADAL" clId="{C713090B-36BF-0B45-B1AC-89D5B0EFCE38}" dt="2019-11-17T05:39:10.543" v="2724" actId="27636"/>
          <ac:spMkLst>
            <pc:docMk/>
            <pc:sldMk cId="3727329731" sldId="341"/>
            <ac:spMk id="5" creationId="{7CC1280F-5A08-464A-B15B-3AB1526241D2}"/>
          </ac:spMkLst>
        </pc:spChg>
        <pc:spChg chg="mod">
          <ac:chgData name=" " userId="2b136d59-5fe8-429d-b790-43f814d49bb0" providerId="ADAL" clId="{C713090B-36BF-0B45-B1AC-89D5B0EFCE38}" dt="2019-11-17T13:00:38.606" v="4719" actId="14100"/>
          <ac:spMkLst>
            <pc:docMk/>
            <pc:sldMk cId="3727329731" sldId="341"/>
            <ac:spMk id="6" creationId="{B4637EE7-27FD-4598-AB39-3CD0BEFC92B0}"/>
          </ac:spMkLst>
        </pc:spChg>
        <pc:spChg chg="mod">
          <ac:chgData name=" " userId="2b136d59-5fe8-429d-b790-43f814d49bb0" providerId="ADAL" clId="{C713090B-36BF-0B45-B1AC-89D5B0EFCE38}" dt="2019-11-17T05:37:53.831" v="2714" actId="1036"/>
          <ac:spMkLst>
            <pc:docMk/>
            <pc:sldMk cId="3727329731" sldId="341"/>
            <ac:spMk id="7" creationId="{9E014FA4-83E2-47D4-813B-0F42C0270A5A}"/>
          </ac:spMkLst>
        </pc:spChg>
        <pc:spChg chg="mod">
          <ac:chgData name=" " userId="2b136d59-5fe8-429d-b790-43f814d49bb0" providerId="ADAL" clId="{C713090B-36BF-0B45-B1AC-89D5B0EFCE38}" dt="2019-11-17T13:00:34.025" v="4718" actId="404"/>
          <ac:spMkLst>
            <pc:docMk/>
            <pc:sldMk cId="3727329731" sldId="341"/>
            <ac:spMk id="8" creationId="{87D61B30-B767-49DD-AA7E-B0CEBB887A9A}"/>
          </ac:spMkLst>
        </pc:spChg>
        <pc:spChg chg="del">
          <ac:chgData name=" " userId="2b136d59-5fe8-429d-b790-43f814d49bb0" providerId="ADAL" clId="{C713090B-36BF-0B45-B1AC-89D5B0EFCE38}" dt="2019-11-17T05:27:04.051" v="2425" actId="478"/>
          <ac:spMkLst>
            <pc:docMk/>
            <pc:sldMk cId="3727329731" sldId="341"/>
            <ac:spMk id="9" creationId="{0CEEBE6A-E627-4839-BF12-55ECA04A3D3E}"/>
          </ac:spMkLst>
        </pc:spChg>
        <pc:spChg chg="mod">
          <ac:chgData name=" " userId="2b136d59-5fe8-429d-b790-43f814d49bb0" providerId="ADAL" clId="{C713090B-36BF-0B45-B1AC-89D5B0EFCE38}" dt="2019-11-17T13:00:42.612" v="4720" actId="14100"/>
          <ac:spMkLst>
            <pc:docMk/>
            <pc:sldMk cId="3727329731" sldId="341"/>
            <ac:spMk id="10" creationId="{4809FCE1-452C-4FB9-8A53-16600C832E52}"/>
          </ac:spMkLst>
        </pc:spChg>
        <pc:spChg chg="mod">
          <ac:chgData name=" " userId="2b136d59-5fe8-429d-b790-43f814d49bb0" providerId="ADAL" clId="{C713090B-36BF-0B45-B1AC-89D5B0EFCE38}" dt="2019-11-17T05:37:53.831" v="2714" actId="1036"/>
          <ac:spMkLst>
            <pc:docMk/>
            <pc:sldMk cId="3727329731" sldId="341"/>
            <ac:spMk id="11" creationId="{FBB47E64-6566-4504-B1CF-31DBEAF47A25}"/>
          </ac:spMkLst>
        </pc:spChg>
        <pc:spChg chg="mod">
          <ac:chgData name=" " userId="2b136d59-5fe8-429d-b790-43f814d49bb0" providerId="ADAL" clId="{C713090B-36BF-0B45-B1AC-89D5B0EFCE38}" dt="2019-11-17T13:00:53.714" v="4723" actId="14100"/>
          <ac:spMkLst>
            <pc:docMk/>
            <pc:sldMk cId="3727329731" sldId="341"/>
            <ac:spMk id="12" creationId="{BBB1E5C6-7E40-4495-8E2A-F8DF74CEBFA7}"/>
          </ac:spMkLst>
        </pc:spChg>
      </pc:sldChg>
      <pc:sldChg chg="addSp delSp modSp add ord delAnim modAnim">
        <pc:chgData name=" " userId="2b136d59-5fe8-429d-b790-43f814d49bb0" providerId="ADAL" clId="{C713090B-36BF-0B45-B1AC-89D5B0EFCE38}" dt="2019-11-17T14:12:38.745" v="5678" actId="1035"/>
        <pc:sldMkLst>
          <pc:docMk/>
          <pc:sldMk cId="2643320620" sldId="342"/>
        </pc:sldMkLst>
        <pc:spChg chg="mod">
          <ac:chgData name=" " userId="2b136d59-5fe8-429d-b790-43f814d49bb0" providerId="ADAL" clId="{C713090B-36BF-0B45-B1AC-89D5B0EFCE38}" dt="2019-11-17T13:07:38.203" v="4974" actId="2711"/>
          <ac:spMkLst>
            <pc:docMk/>
            <pc:sldMk cId="2643320620" sldId="342"/>
            <ac:spMk id="4" creationId="{F839E82A-76C3-7148-A732-1F4822F0EE2E}"/>
          </ac:spMkLst>
        </pc:spChg>
        <pc:spChg chg="add mod">
          <ac:chgData name=" " userId="2b136d59-5fe8-429d-b790-43f814d49bb0" providerId="ADAL" clId="{C713090B-36BF-0B45-B1AC-89D5B0EFCE38}" dt="2019-11-17T13:07:25.098" v="4973" actId="1038"/>
          <ac:spMkLst>
            <pc:docMk/>
            <pc:sldMk cId="2643320620" sldId="342"/>
            <ac:spMk id="6" creationId="{E74A2E6B-F567-F94C-A1D1-C4E7995C1A3C}"/>
          </ac:spMkLst>
        </pc:spChg>
        <pc:spChg chg="del">
          <ac:chgData name=" " userId="2b136d59-5fe8-429d-b790-43f814d49bb0" providerId="ADAL" clId="{C713090B-36BF-0B45-B1AC-89D5B0EFCE38}" dt="2019-11-17T07:05:21.125" v="3330" actId="478"/>
          <ac:spMkLst>
            <pc:docMk/>
            <pc:sldMk cId="2643320620" sldId="342"/>
            <ac:spMk id="7" creationId="{54B776B3-6151-4BD9-BD5C-F65DCA7A5E56}"/>
          </ac:spMkLst>
        </pc:spChg>
        <pc:spChg chg="del">
          <ac:chgData name=" " userId="2b136d59-5fe8-429d-b790-43f814d49bb0" providerId="ADAL" clId="{C713090B-36BF-0B45-B1AC-89D5B0EFCE38}" dt="2019-11-17T07:05:21.125" v="3330" actId="478"/>
          <ac:spMkLst>
            <pc:docMk/>
            <pc:sldMk cId="2643320620" sldId="342"/>
            <ac:spMk id="8" creationId="{6F296EEA-1A11-4FB4-96F1-21524670C164}"/>
          </ac:spMkLst>
        </pc:spChg>
        <pc:spChg chg="del">
          <ac:chgData name=" " userId="2b136d59-5fe8-429d-b790-43f814d49bb0" providerId="ADAL" clId="{C713090B-36BF-0B45-B1AC-89D5B0EFCE38}" dt="2019-11-17T07:05:21.125" v="3330" actId="478"/>
          <ac:spMkLst>
            <pc:docMk/>
            <pc:sldMk cId="2643320620" sldId="342"/>
            <ac:spMk id="9" creationId="{6B2B5F81-328D-4BD5-8403-A884DD695CD1}"/>
          </ac:spMkLst>
        </pc:spChg>
        <pc:spChg chg="add mod">
          <ac:chgData name=" " userId="2b136d59-5fe8-429d-b790-43f814d49bb0" providerId="ADAL" clId="{C713090B-36BF-0B45-B1AC-89D5B0EFCE38}" dt="2019-11-17T13:07:11.102" v="4954" actId="1076"/>
          <ac:spMkLst>
            <pc:docMk/>
            <pc:sldMk cId="2643320620" sldId="342"/>
            <ac:spMk id="10" creationId="{13C6D8DD-BFFA-0A4F-B011-18F58E9CEBB6}"/>
          </ac:spMkLst>
        </pc:spChg>
        <pc:spChg chg="mod">
          <ac:chgData name=" " userId="2b136d59-5fe8-429d-b790-43f814d49bb0" providerId="ADAL" clId="{C713090B-36BF-0B45-B1AC-89D5B0EFCE38}" dt="2019-11-17T12:45:37.864" v="4456" actId="1076"/>
          <ac:spMkLst>
            <pc:docMk/>
            <pc:sldMk cId="2643320620" sldId="342"/>
            <ac:spMk id="13" creationId="{BC1158EA-D8E9-449D-898B-D0E9AC94CF40}"/>
          </ac:spMkLst>
        </pc:spChg>
        <pc:spChg chg="del">
          <ac:chgData name=" " userId="2b136d59-5fe8-429d-b790-43f814d49bb0" providerId="ADAL" clId="{C713090B-36BF-0B45-B1AC-89D5B0EFCE38}" dt="2019-11-17T07:05:12.218" v="3327" actId="478"/>
          <ac:spMkLst>
            <pc:docMk/>
            <pc:sldMk cId="2643320620" sldId="342"/>
            <ac:spMk id="14" creationId="{88760FB3-FFCE-D648-85F1-B6364CAF5791}"/>
          </ac:spMkLst>
        </pc:spChg>
        <pc:spChg chg="del">
          <ac:chgData name=" " userId="2b136d59-5fe8-429d-b790-43f814d49bb0" providerId="ADAL" clId="{C713090B-36BF-0B45-B1AC-89D5B0EFCE38}" dt="2019-11-17T07:05:15.420" v="3328" actId="478"/>
          <ac:spMkLst>
            <pc:docMk/>
            <pc:sldMk cId="2643320620" sldId="342"/>
            <ac:spMk id="15" creationId="{0FF10FDD-F217-2C4E-85B2-CB957EEABBB2}"/>
          </ac:spMkLst>
        </pc:spChg>
        <pc:spChg chg="del">
          <ac:chgData name=" " userId="2b136d59-5fe8-429d-b790-43f814d49bb0" providerId="ADAL" clId="{C713090B-36BF-0B45-B1AC-89D5B0EFCE38}" dt="2019-11-17T07:05:17.957" v="3329" actId="478"/>
          <ac:spMkLst>
            <pc:docMk/>
            <pc:sldMk cId="2643320620" sldId="342"/>
            <ac:spMk id="16" creationId="{9B6AB50D-A7D6-B34D-9204-266A2A1767C8}"/>
          </ac:spMkLst>
        </pc:spChg>
        <pc:spChg chg="add mod">
          <ac:chgData name=" " userId="2b136d59-5fe8-429d-b790-43f814d49bb0" providerId="ADAL" clId="{C713090B-36BF-0B45-B1AC-89D5B0EFCE38}" dt="2019-11-17T13:07:11.102" v="4954" actId="1076"/>
          <ac:spMkLst>
            <pc:docMk/>
            <pc:sldMk cId="2643320620" sldId="342"/>
            <ac:spMk id="17" creationId="{C6C38990-E070-D447-A105-16DD30F627D3}"/>
          </ac:spMkLst>
        </pc:spChg>
        <pc:spChg chg="add mod">
          <ac:chgData name=" " userId="2b136d59-5fe8-429d-b790-43f814d49bb0" providerId="ADAL" clId="{C713090B-36BF-0B45-B1AC-89D5B0EFCE38}" dt="2019-11-17T13:07:11.102" v="4954" actId="1076"/>
          <ac:spMkLst>
            <pc:docMk/>
            <pc:sldMk cId="2643320620" sldId="342"/>
            <ac:spMk id="18" creationId="{2D639ED9-2365-7245-B718-C55DCF44C0C0}"/>
          </ac:spMkLst>
        </pc:spChg>
        <pc:spChg chg="add mod">
          <ac:chgData name=" " userId="2b136d59-5fe8-429d-b790-43f814d49bb0" providerId="ADAL" clId="{C713090B-36BF-0B45-B1AC-89D5B0EFCE38}" dt="2019-11-17T13:07:06.596" v="4953" actId="1076"/>
          <ac:spMkLst>
            <pc:docMk/>
            <pc:sldMk cId="2643320620" sldId="342"/>
            <ac:spMk id="19" creationId="{854A53D7-570C-6046-BC7D-DA47E5D44A0C}"/>
          </ac:spMkLst>
        </pc:spChg>
        <pc:spChg chg="add mod">
          <ac:chgData name=" " userId="2b136d59-5fe8-429d-b790-43f814d49bb0" providerId="ADAL" clId="{C713090B-36BF-0B45-B1AC-89D5B0EFCE38}" dt="2019-11-17T14:10:35.317" v="5653" actId="208"/>
          <ac:spMkLst>
            <pc:docMk/>
            <pc:sldMk cId="2643320620" sldId="342"/>
            <ac:spMk id="20" creationId="{D3D843FD-FABE-AB45-920D-9390D1162ACE}"/>
          </ac:spMkLst>
        </pc:spChg>
        <pc:spChg chg="add mod">
          <ac:chgData name=" " userId="2b136d59-5fe8-429d-b790-43f814d49bb0" providerId="ADAL" clId="{C713090B-36BF-0B45-B1AC-89D5B0EFCE38}" dt="2019-11-17T13:07:06.596" v="4953" actId="1076"/>
          <ac:spMkLst>
            <pc:docMk/>
            <pc:sldMk cId="2643320620" sldId="342"/>
            <ac:spMk id="21" creationId="{331E0648-03FF-3140-A290-054BA61B23CE}"/>
          </ac:spMkLst>
        </pc:spChg>
        <pc:spChg chg="add del mod">
          <ac:chgData name=" " userId="2b136d59-5fe8-429d-b790-43f814d49bb0" providerId="ADAL" clId="{C713090B-36BF-0B45-B1AC-89D5B0EFCE38}" dt="2019-11-17T13:03:38.997" v="4782" actId="478"/>
          <ac:spMkLst>
            <pc:docMk/>
            <pc:sldMk cId="2643320620" sldId="342"/>
            <ac:spMk id="22" creationId="{6F946378-87C2-DF45-83BE-CC7561BC5A24}"/>
          </ac:spMkLst>
        </pc:spChg>
        <pc:spChg chg="add mod">
          <ac:chgData name=" " userId="2b136d59-5fe8-429d-b790-43f814d49bb0" providerId="ADAL" clId="{C713090B-36BF-0B45-B1AC-89D5B0EFCE38}" dt="2019-11-17T13:07:06.596" v="4953" actId="1076"/>
          <ac:spMkLst>
            <pc:docMk/>
            <pc:sldMk cId="2643320620" sldId="342"/>
            <ac:spMk id="23" creationId="{8FD7E0E3-7C7C-1B43-8A89-42D8C5AB484E}"/>
          </ac:spMkLst>
        </pc:spChg>
        <pc:spChg chg="add del mod">
          <ac:chgData name=" " userId="2b136d59-5fe8-429d-b790-43f814d49bb0" providerId="ADAL" clId="{C713090B-36BF-0B45-B1AC-89D5B0EFCE38}" dt="2019-11-17T13:15:20.836" v="5267" actId="478"/>
          <ac:spMkLst>
            <pc:docMk/>
            <pc:sldMk cId="2643320620" sldId="342"/>
            <ac:spMk id="24" creationId="{29D24218-72A8-494A-A100-548874FC2707}"/>
          </ac:spMkLst>
        </pc:spChg>
        <pc:spChg chg="add mod">
          <ac:chgData name=" " userId="2b136d59-5fe8-429d-b790-43f814d49bb0" providerId="ADAL" clId="{C713090B-36BF-0B45-B1AC-89D5B0EFCE38}" dt="2019-11-17T14:10:41.655" v="5654" actId="208"/>
          <ac:spMkLst>
            <pc:docMk/>
            <pc:sldMk cId="2643320620" sldId="342"/>
            <ac:spMk id="25" creationId="{92247C7E-0CA8-4F4D-BAB2-6EE116F8861C}"/>
          </ac:spMkLst>
        </pc:spChg>
        <pc:spChg chg="add del">
          <ac:chgData name=" " userId="2b136d59-5fe8-429d-b790-43f814d49bb0" providerId="ADAL" clId="{C713090B-36BF-0B45-B1AC-89D5B0EFCE38}" dt="2019-11-17T14:10:58.342" v="5656"/>
          <ac:spMkLst>
            <pc:docMk/>
            <pc:sldMk cId="2643320620" sldId="342"/>
            <ac:spMk id="27" creationId="{539B9383-05DB-D74D-BC8A-D769342DE691}"/>
          </ac:spMkLst>
        </pc:spChg>
        <pc:spChg chg="add del">
          <ac:chgData name=" " userId="2b136d59-5fe8-429d-b790-43f814d49bb0" providerId="ADAL" clId="{C713090B-36BF-0B45-B1AC-89D5B0EFCE38}" dt="2019-11-17T14:10:58.342" v="5656"/>
          <ac:spMkLst>
            <pc:docMk/>
            <pc:sldMk cId="2643320620" sldId="342"/>
            <ac:spMk id="28" creationId="{B94FD118-1866-C046-A31E-64277DF7BD64}"/>
          </ac:spMkLst>
        </pc:spChg>
        <pc:spChg chg="add mod">
          <ac:chgData name=" " userId="2b136d59-5fe8-429d-b790-43f814d49bb0" providerId="ADAL" clId="{C713090B-36BF-0B45-B1AC-89D5B0EFCE38}" dt="2019-11-17T14:12:33.757" v="5669" actId="1582"/>
          <ac:spMkLst>
            <pc:docMk/>
            <pc:sldMk cId="2643320620" sldId="342"/>
            <ac:spMk id="29" creationId="{F7AF6F14-466A-4647-B621-3B0EB15238E1}"/>
          </ac:spMkLst>
        </pc:spChg>
        <pc:spChg chg="add mod">
          <ac:chgData name=" " userId="2b136d59-5fe8-429d-b790-43f814d49bb0" providerId="ADAL" clId="{C713090B-36BF-0B45-B1AC-89D5B0EFCE38}" dt="2019-11-17T14:12:38.745" v="5678" actId="1035"/>
          <ac:spMkLst>
            <pc:docMk/>
            <pc:sldMk cId="2643320620" sldId="342"/>
            <ac:spMk id="30" creationId="{9CD8BE2B-80FC-5940-8E51-1B391A95C559}"/>
          </ac:spMkLst>
        </pc:spChg>
        <pc:spChg chg="add mod">
          <ac:chgData name=" " userId="2b136d59-5fe8-429d-b790-43f814d49bb0" providerId="ADAL" clId="{C713090B-36BF-0B45-B1AC-89D5B0EFCE38}" dt="2019-11-17T14:12:05.740" v="5667" actId="1076"/>
          <ac:spMkLst>
            <pc:docMk/>
            <pc:sldMk cId="2643320620" sldId="342"/>
            <ac:spMk id="31" creationId="{F088F31A-C002-D24D-9DA1-E5B0D3B1BD46}"/>
          </ac:spMkLst>
        </pc:spChg>
        <pc:graphicFrameChg chg="add del mod modGraphic">
          <ac:chgData name=" " userId="2b136d59-5fe8-429d-b790-43f814d49bb0" providerId="ADAL" clId="{C713090B-36BF-0B45-B1AC-89D5B0EFCE38}" dt="2019-11-17T13:59:32.681" v="5625" actId="478"/>
          <ac:graphicFrameMkLst>
            <pc:docMk/>
            <pc:sldMk cId="2643320620" sldId="342"/>
            <ac:graphicFrameMk id="26" creationId="{C72E76B8-D2A2-8E41-8F5A-B61716B3F165}"/>
          </ac:graphicFrameMkLst>
        </pc:graphicFrameChg>
        <pc:picChg chg="mod">
          <ac:chgData name=" " userId="2b136d59-5fe8-429d-b790-43f814d49bb0" providerId="ADAL" clId="{C713090B-36BF-0B45-B1AC-89D5B0EFCE38}" dt="2019-11-17T12:45:31.324" v="4455" actId="1076"/>
          <ac:picMkLst>
            <pc:docMk/>
            <pc:sldMk cId="2643320620" sldId="342"/>
            <ac:picMk id="11" creationId="{8AF56A25-290C-44A6-840B-C3D3BF2AEF06}"/>
          </ac:picMkLst>
        </pc:picChg>
      </pc:sldChg>
      <pc:sldChg chg="addSp delSp modSp add modAnim">
        <pc:chgData name=" " userId="2b136d59-5fe8-429d-b790-43f814d49bb0" providerId="ADAL" clId="{C713090B-36BF-0B45-B1AC-89D5B0EFCE38}" dt="2019-11-17T09:08:37.791" v="3944" actId="20577"/>
        <pc:sldMkLst>
          <pc:docMk/>
          <pc:sldMk cId="3778000953" sldId="343"/>
        </pc:sldMkLst>
        <pc:spChg chg="mod">
          <ac:chgData name=" " userId="2b136d59-5fe8-429d-b790-43f814d49bb0" providerId="ADAL" clId="{C713090B-36BF-0B45-B1AC-89D5B0EFCE38}" dt="2019-11-17T08:52:33.909" v="3485" actId="20577"/>
          <ac:spMkLst>
            <pc:docMk/>
            <pc:sldMk cId="3778000953" sldId="343"/>
            <ac:spMk id="2" creationId="{14BB748A-004E-7741-A230-30DF364CEEE7}"/>
          </ac:spMkLst>
        </pc:spChg>
        <pc:spChg chg="del">
          <ac:chgData name=" " userId="2b136d59-5fe8-429d-b790-43f814d49bb0" providerId="ADAL" clId="{C713090B-36BF-0B45-B1AC-89D5B0EFCE38}" dt="2019-11-17T08:52:36.049" v="3486" actId="478"/>
          <ac:spMkLst>
            <pc:docMk/>
            <pc:sldMk cId="3778000953" sldId="343"/>
            <ac:spMk id="4" creationId="{79156011-81B0-1F42-BB88-5075C1E08A9C}"/>
          </ac:spMkLst>
        </pc:spChg>
        <pc:spChg chg="mod">
          <ac:chgData name=" " userId="2b136d59-5fe8-429d-b790-43f814d49bb0" providerId="ADAL" clId="{C713090B-36BF-0B45-B1AC-89D5B0EFCE38}" dt="2019-11-17T07:10:44.231" v="3444" actId="207"/>
          <ac:spMkLst>
            <pc:docMk/>
            <pc:sldMk cId="3778000953" sldId="343"/>
            <ac:spMk id="5" creationId="{5996C47B-C7E5-444C-9014-AEDFF1E5F943}"/>
          </ac:spMkLst>
        </pc:spChg>
        <pc:spChg chg="add mod">
          <ac:chgData name=" " userId="2b136d59-5fe8-429d-b790-43f814d49bb0" providerId="ADAL" clId="{C713090B-36BF-0B45-B1AC-89D5B0EFCE38}" dt="2019-11-17T09:07:59.448" v="3889" actId="1035"/>
          <ac:spMkLst>
            <pc:docMk/>
            <pc:sldMk cId="3778000953" sldId="343"/>
            <ac:spMk id="8" creationId="{E2DF6B7C-BFBF-244F-9BF6-8B9F38A165C1}"/>
          </ac:spMkLst>
        </pc:spChg>
        <pc:spChg chg="add mod">
          <ac:chgData name=" " userId="2b136d59-5fe8-429d-b790-43f814d49bb0" providerId="ADAL" clId="{C713090B-36BF-0B45-B1AC-89D5B0EFCE38}" dt="2019-11-17T09:07:59.448" v="3889" actId="1035"/>
          <ac:spMkLst>
            <pc:docMk/>
            <pc:sldMk cId="3778000953" sldId="343"/>
            <ac:spMk id="9" creationId="{4AB49863-BF37-BB48-A9FD-95884A43FD51}"/>
          </ac:spMkLst>
        </pc:spChg>
        <pc:spChg chg="add mod">
          <ac:chgData name=" " userId="2b136d59-5fe8-429d-b790-43f814d49bb0" providerId="ADAL" clId="{C713090B-36BF-0B45-B1AC-89D5B0EFCE38}" dt="2019-11-17T09:07:59.448" v="3889" actId="1035"/>
          <ac:spMkLst>
            <pc:docMk/>
            <pc:sldMk cId="3778000953" sldId="343"/>
            <ac:spMk id="10" creationId="{DDAE81B3-ED9D-EB49-9BC4-566C25E63EC6}"/>
          </ac:spMkLst>
        </pc:spChg>
        <pc:spChg chg="add mod">
          <ac:chgData name=" " userId="2b136d59-5fe8-429d-b790-43f814d49bb0" providerId="ADAL" clId="{C713090B-36BF-0B45-B1AC-89D5B0EFCE38}" dt="2019-11-17T09:07:59.448" v="3889" actId="1035"/>
          <ac:spMkLst>
            <pc:docMk/>
            <pc:sldMk cId="3778000953" sldId="343"/>
            <ac:spMk id="11" creationId="{3BDB55EC-D674-284B-BB3A-C0365A816455}"/>
          </ac:spMkLst>
        </pc:spChg>
        <pc:spChg chg="add del mod">
          <ac:chgData name=" " userId="2b136d59-5fe8-429d-b790-43f814d49bb0" providerId="ADAL" clId="{C713090B-36BF-0B45-B1AC-89D5B0EFCE38}" dt="2019-11-17T09:03:10.497" v="3803" actId="478"/>
          <ac:spMkLst>
            <pc:docMk/>
            <pc:sldMk cId="3778000953" sldId="343"/>
            <ac:spMk id="12" creationId="{E5F0F751-4522-F24D-8615-791553ADA426}"/>
          </ac:spMkLst>
        </pc:spChg>
        <pc:spChg chg="add mod">
          <ac:chgData name=" " userId="2b136d59-5fe8-429d-b790-43f814d49bb0" providerId="ADAL" clId="{C713090B-36BF-0B45-B1AC-89D5B0EFCE38}" dt="2019-11-17T09:08:13.625" v="3905" actId="403"/>
          <ac:spMkLst>
            <pc:docMk/>
            <pc:sldMk cId="3778000953" sldId="343"/>
            <ac:spMk id="13" creationId="{B74ED51F-CED9-AF43-AE7F-EC683BBEB9AA}"/>
          </ac:spMkLst>
        </pc:spChg>
        <pc:spChg chg="add mod">
          <ac:chgData name=" " userId="2b136d59-5fe8-429d-b790-43f814d49bb0" providerId="ADAL" clId="{C713090B-36BF-0B45-B1AC-89D5B0EFCE38}" dt="2019-11-17T09:08:08.902" v="3904" actId="1035"/>
          <ac:spMkLst>
            <pc:docMk/>
            <pc:sldMk cId="3778000953" sldId="343"/>
            <ac:spMk id="20" creationId="{087D206A-4458-0742-A505-621FD06118B8}"/>
          </ac:spMkLst>
        </pc:spChg>
        <pc:spChg chg="add mod">
          <ac:chgData name=" " userId="2b136d59-5fe8-429d-b790-43f814d49bb0" providerId="ADAL" clId="{C713090B-36BF-0B45-B1AC-89D5B0EFCE38}" dt="2019-11-17T09:08:37.791" v="3944" actId="20577"/>
          <ac:spMkLst>
            <pc:docMk/>
            <pc:sldMk cId="3778000953" sldId="343"/>
            <ac:spMk id="22" creationId="{BC44ED5B-4DAD-7A45-A603-4AB00B38E6C0}"/>
          </ac:spMkLst>
        </pc:spChg>
        <pc:picChg chg="add mod modCrop">
          <ac:chgData name=" " userId="2b136d59-5fe8-429d-b790-43f814d49bb0" providerId="ADAL" clId="{C713090B-36BF-0B45-B1AC-89D5B0EFCE38}" dt="2019-11-17T08:58:59.422" v="3536" actId="1076"/>
          <ac:picMkLst>
            <pc:docMk/>
            <pc:sldMk cId="3778000953" sldId="343"/>
            <ac:picMk id="7" creationId="{60403C7F-3DF6-9F48-8CCD-497635705207}"/>
          </ac:picMkLst>
        </pc:picChg>
        <pc:picChg chg="add del mod modCrop">
          <ac:chgData name=" " userId="2b136d59-5fe8-429d-b790-43f814d49bb0" providerId="ADAL" clId="{C713090B-36BF-0B45-B1AC-89D5B0EFCE38}" dt="2019-11-17T09:05:57.710" v="3853" actId="478"/>
          <ac:picMkLst>
            <pc:docMk/>
            <pc:sldMk cId="3778000953" sldId="343"/>
            <ac:picMk id="15" creationId="{461DBD0B-868A-8F42-95A1-CAAF5F260FA7}"/>
          </ac:picMkLst>
        </pc:picChg>
        <pc:picChg chg="add mod modCrop">
          <ac:chgData name=" " userId="2b136d59-5fe8-429d-b790-43f814d49bb0" providerId="ADAL" clId="{C713090B-36BF-0B45-B1AC-89D5B0EFCE38}" dt="2019-11-17T09:08:08.902" v="3904" actId="1035"/>
          <ac:picMkLst>
            <pc:docMk/>
            <pc:sldMk cId="3778000953" sldId="343"/>
            <ac:picMk id="17" creationId="{91B72B58-A08E-384A-B33E-FFE2027EED92}"/>
          </ac:picMkLst>
        </pc:picChg>
        <pc:cxnChg chg="add mod">
          <ac:chgData name=" " userId="2b136d59-5fe8-429d-b790-43f814d49bb0" providerId="ADAL" clId="{C713090B-36BF-0B45-B1AC-89D5B0EFCE38}" dt="2019-11-17T09:08:08.902" v="3904" actId="1035"/>
          <ac:cxnSpMkLst>
            <pc:docMk/>
            <pc:sldMk cId="3778000953" sldId="343"/>
            <ac:cxnSpMk id="18" creationId="{F094DB9E-86E0-6142-8CC9-C1281CE49BA2}"/>
          </ac:cxnSpMkLst>
        </pc:cxnChg>
        <pc:cxnChg chg="add mod">
          <ac:chgData name=" " userId="2b136d59-5fe8-429d-b790-43f814d49bb0" providerId="ADAL" clId="{C713090B-36BF-0B45-B1AC-89D5B0EFCE38}" dt="2019-11-17T09:08:08.902" v="3904" actId="1035"/>
          <ac:cxnSpMkLst>
            <pc:docMk/>
            <pc:sldMk cId="3778000953" sldId="343"/>
            <ac:cxnSpMk id="19" creationId="{8AC246BC-A600-364B-A2BE-409B8CB8C82B}"/>
          </ac:cxnSpMkLst>
        </pc:cxnChg>
      </pc:sldChg>
      <pc:sldChg chg="addSp modSp add">
        <pc:chgData name=" " userId="2b136d59-5fe8-429d-b790-43f814d49bb0" providerId="ADAL" clId="{C713090B-36BF-0B45-B1AC-89D5B0EFCE38}" dt="2019-11-17T09:23:13.062" v="4188" actId="1076"/>
        <pc:sldMkLst>
          <pc:docMk/>
          <pc:sldMk cId="3034910645" sldId="344"/>
        </pc:sldMkLst>
        <pc:spChg chg="mod">
          <ac:chgData name=" " userId="2b136d59-5fe8-429d-b790-43f814d49bb0" providerId="ADAL" clId="{C713090B-36BF-0B45-B1AC-89D5B0EFCE38}" dt="2019-11-17T08:55:23.565" v="3522" actId="20577"/>
          <ac:spMkLst>
            <pc:docMk/>
            <pc:sldMk cId="3034910645" sldId="344"/>
            <ac:spMk id="2" creationId="{14BB748A-004E-7741-A230-30DF364CEEE7}"/>
          </ac:spMkLst>
        </pc:spChg>
        <pc:spChg chg="add mod">
          <ac:chgData name=" " userId="2b136d59-5fe8-429d-b790-43f814d49bb0" providerId="ADAL" clId="{C713090B-36BF-0B45-B1AC-89D5B0EFCE38}" dt="2019-11-17T09:23:13.062" v="4188" actId="1076"/>
          <ac:spMkLst>
            <pc:docMk/>
            <pc:sldMk cId="3034910645" sldId="344"/>
            <ac:spMk id="6" creationId="{2BB5B499-1F49-B846-B7E9-3BBE73DDC44D}"/>
          </ac:spMkLst>
        </pc:spChg>
      </pc:sldChg>
      <pc:sldChg chg="modSp add">
        <pc:chgData name=" " userId="2b136d59-5fe8-429d-b790-43f814d49bb0" providerId="ADAL" clId="{C713090B-36BF-0B45-B1AC-89D5B0EFCE38}" dt="2019-11-17T09:20:48.525" v="4124" actId="1076"/>
        <pc:sldMkLst>
          <pc:docMk/>
          <pc:sldMk cId="982919917" sldId="346"/>
        </pc:sldMkLst>
        <pc:spChg chg="mod">
          <ac:chgData name=" " userId="2b136d59-5fe8-429d-b790-43f814d49bb0" providerId="ADAL" clId="{C713090B-36BF-0B45-B1AC-89D5B0EFCE38}" dt="2019-11-17T09:20:48.525" v="4124" actId="1076"/>
          <ac:spMkLst>
            <pc:docMk/>
            <pc:sldMk cId="982919917" sldId="346"/>
            <ac:spMk id="3" creationId="{C1A99D45-AF05-5A4B-98A5-195516D2DFB2}"/>
          </ac:spMkLst>
        </pc:spChg>
      </pc:sldChg>
      <pc:sldChg chg="addSp delSp modSp add delAnim modAnim">
        <pc:chgData name=" " userId="2b136d59-5fe8-429d-b790-43f814d49bb0" providerId="ADAL" clId="{C713090B-36BF-0B45-B1AC-89D5B0EFCE38}" dt="2019-11-18T05:11:26.375" v="7049" actId="14100"/>
        <pc:sldMkLst>
          <pc:docMk/>
          <pc:sldMk cId="2524294410" sldId="347"/>
        </pc:sldMkLst>
        <pc:spChg chg="mod">
          <ac:chgData name=" " userId="2b136d59-5fe8-429d-b790-43f814d49bb0" providerId="ADAL" clId="{C713090B-36BF-0B45-B1AC-89D5B0EFCE38}" dt="2019-11-18T05:07:14.988" v="6696" actId="20577"/>
          <ac:spMkLst>
            <pc:docMk/>
            <pc:sldMk cId="2524294410" sldId="347"/>
            <ac:spMk id="2" creationId="{14BB748A-004E-7741-A230-30DF364CEEE7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4" creationId="{C41D16BE-546B-1043-84F0-DA26317C0DF3}"/>
          </ac:spMkLst>
        </pc:spChg>
        <pc:spChg chg="del">
          <ac:chgData name=" " userId="2b136d59-5fe8-429d-b790-43f814d49bb0" providerId="ADAL" clId="{C713090B-36BF-0B45-B1AC-89D5B0EFCE38}" dt="2019-11-17T09:23:45.438" v="4190" actId="478"/>
          <ac:spMkLst>
            <pc:docMk/>
            <pc:sldMk cId="2524294410" sldId="347"/>
            <ac:spMk id="6" creationId="{2BB5B499-1F49-B846-B7E9-3BBE73DDC44D}"/>
          </ac:spMkLst>
        </pc:spChg>
        <pc:spChg chg="del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6" creationId="{D4B59A1F-DEF9-467F-9159-7E8FAF6406A7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7" creationId="{8349A105-9804-2A41-AAFC-E9A4F40A7412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8" creationId="{891727C2-0B69-9D44-B0CE-51F989A69FD0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9" creationId="{5A0DA7BF-CD36-CD46-A3E1-3332D5900D00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0" creationId="{2523AC8A-6331-0C42-BFDE-C41859E50E1B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1" creationId="{437A1878-BEC0-9745-B477-DDB5A7911B8D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2" creationId="{8C687BA0-13F6-E94E-B235-9D05171960ED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3" creationId="{4D036878-A7CD-6949-A704-76F7E6143AF9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4" creationId="{E8BAE177-3C20-EF40-B7A9-D8A252124B07}"/>
          </ac:spMkLst>
        </pc:spChg>
        <pc:spChg chg="add del mod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5" creationId="{42D384E5-A34F-C54B-A1E5-47C149CF667D}"/>
          </ac:spMkLst>
        </pc:spChg>
        <pc:spChg chg="del">
          <ac:chgData name=" " userId="2b136d59-5fe8-429d-b790-43f814d49bb0" providerId="ADAL" clId="{C713090B-36BF-0B45-B1AC-89D5B0EFCE38}" dt="2019-11-18T05:06:41.360" v="6679" actId="478"/>
          <ac:spMkLst>
            <pc:docMk/>
            <pc:sldMk cId="2524294410" sldId="347"/>
            <ac:spMk id="18" creationId="{BA13C4AF-5461-4CD5-97CB-95BC15BC38A0}"/>
          </ac:spMkLst>
        </pc:spChg>
        <pc:spChg chg="del">
          <ac:chgData name=" " userId="2b136d59-5fe8-429d-b790-43f814d49bb0" providerId="ADAL" clId="{C713090B-36BF-0B45-B1AC-89D5B0EFCE38}" dt="2019-11-18T05:06:38.987" v="6678" actId="478"/>
          <ac:spMkLst>
            <pc:docMk/>
            <pc:sldMk cId="2524294410" sldId="347"/>
            <ac:spMk id="19" creationId="{893E019A-7F8F-465B-80CC-CEB053DBBEFA}"/>
          </ac:spMkLst>
        </pc:spChg>
        <pc:spChg chg="del">
          <ac:chgData name=" " userId="2b136d59-5fe8-429d-b790-43f814d49bb0" providerId="ADAL" clId="{C713090B-36BF-0B45-B1AC-89D5B0EFCE38}" dt="2019-11-18T05:06:41.360" v="6679" actId="478"/>
          <ac:spMkLst>
            <pc:docMk/>
            <pc:sldMk cId="2524294410" sldId="347"/>
            <ac:spMk id="20" creationId="{877A210F-EED7-462F-8BCC-D0D59A28F8A1}"/>
          </ac:spMkLst>
        </pc:spChg>
        <pc:spChg chg="del">
          <ac:chgData name=" " userId="2b136d59-5fe8-429d-b790-43f814d49bb0" providerId="ADAL" clId="{C713090B-36BF-0B45-B1AC-89D5B0EFCE38}" dt="2019-11-18T05:06:41.360" v="6679" actId="478"/>
          <ac:spMkLst>
            <pc:docMk/>
            <pc:sldMk cId="2524294410" sldId="347"/>
            <ac:spMk id="21" creationId="{3DEF1B3E-D90A-459B-9D9F-328A26293539}"/>
          </ac:spMkLst>
        </pc:spChg>
        <pc:cxnChg chg="add del mod">
          <ac:chgData name=" " userId="2b136d59-5fe8-429d-b790-43f814d49bb0" providerId="ADAL" clId="{C713090B-36BF-0B45-B1AC-89D5B0EFCE38}" dt="2019-11-18T05:07:28.477" v="6699" actId="478"/>
          <ac:cxnSpMkLst>
            <pc:docMk/>
            <pc:sldMk cId="2524294410" sldId="347"/>
            <ac:cxnSpMk id="17" creationId="{87A80E2F-D27D-5546-B30D-3E84CDAE6D91}"/>
          </ac:cxnSpMkLst>
        </pc:cxnChg>
        <pc:cxnChg chg="add mod">
          <ac:chgData name=" " userId="2b136d59-5fe8-429d-b790-43f814d49bb0" providerId="ADAL" clId="{C713090B-36BF-0B45-B1AC-89D5B0EFCE38}" dt="2019-11-18T05:10:30.480" v="6990" actId="1076"/>
          <ac:cxnSpMkLst>
            <pc:docMk/>
            <pc:sldMk cId="2524294410" sldId="347"/>
            <ac:cxnSpMk id="22" creationId="{52A8371D-D32D-3D41-9720-1D3B69B8D755}"/>
          </ac:cxnSpMkLst>
        </pc:cxnChg>
        <pc:cxnChg chg="add mod">
          <ac:chgData name=" " userId="2b136d59-5fe8-429d-b790-43f814d49bb0" providerId="ADAL" clId="{C713090B-36BF-0B45-B1AC-89D5B0EFCE38}" dt="2019-11-18T05:10:30.480" v="6990" actId="1076"/>
          <ac:cxnSpMkLst>
            <pc:docMk/>
            <pc:sldMk cId="2524294410" sldId="347"/>
            <ac:cxnSpMk id="24" creationId="{56460DBB-907B-B24B-B6C0-35154E1EA6F6}"/>
          </ac:cxnSpMkLst>
        </pc:cxnChg>
        <pc:cxnChg chg="add mod">
          <ac:chgData name=" " userId="2b136d59-5fe8-429d-b790-43f814d49bb0" providerId="ADAL" clId="{C713090B-36BF-0B45-B1AC-89D5B0EFCE38}" dt="2019-11-18T05:10:30.480" v="6990" actId="1076"/>
          <ac:cxnSpMkLst>
            <pc:docMk/>
            <pc:sldMk cId="2524294410" sldId="347"/>
            <ac:cxnSpMk id="28" creationId="{25EE8E23-D363-2C49-B22D-CC7AD07F07B4}"/>
          </ac:cxnSpMkLst>
        </pc:cxnChg>
        <pc:cxnChg chg="add mod">
          <ac:chgData name=" " userId="2b136d59-5fe8-429d-b790-43f814d49bb0" providerId="ADAL" clId="{C713090B-36BF-0B45-B1AC-89D5B0EFCE38}" dt="2019-11-18T05:10:30.480" v="6990" actId="1076"/>
          <ac:cxnSpMkLst>
            <pc:docMk/>
            <pc:sldMk cId="2524294410" sldId="347"/>
            <ac:cxnSpMk id="29" creationId="{7BDCBC8C-B620-C044-96AF-152096EDDCBB}"/>
          </ac:cxnSpMkLst>
        </pc:cxnChg>
        <pc:cxnChg chg="add mod">
          <ac:chgData name=" " userId="2b136d59-5fe8-429d-b790-43f814d49bb0" providerId="ADAL" clId="{C713090B-36BF-0B45-B1AC-89D5B0EFCE38}" dt="2019-11-18T05:10:34.463" v="6992" actId="1076"/>
          <ac:cxnSpMkLst>
            <pc:docMk/>
            <pc:sldMk cId="2524294410" sldId="347"/>
            <ac:cxnSpMk id="32" creationId="{C92C4662-D869-A541-AEB4-249C11F40754}"/>
          </ac:cxnSpMkLst>
        </pc:cxnChg>
        <pc:cxnChg chg="add mod">
          <ac:chgData name=" " userId="2b136d59-5fe8-429d-b790-43f814d49bb0" providerId="ADAL" clId="{C713090B-36BF-0B45-B1AC-89D5B0EFCE38}" dt="2019-11-18T05:10:34.463" v="6992" actId="1076"/>
          <ac:cxnSpMkLst>
            <pc:docMk/>
            <pc:sldMk cId="2524294410" sldId="347"/>
            <ac:cxnSpMk id="33" creationId="{661C3C3D-C5D6-C948-8B36-AA5E27D19C8F}"/>
          </ac:cxnSpMkLst>
        </pc:cxnChg>
        <pc:cxnChg chg="add mod">
          <ac:chgData name=" " userId="2b136d59-5fe8-429d-b790-43f814d49bb0" providerId="ADAL" clId="{C713090B-36BF-0B45-B1AC-89D5B0EFCE38}" dt="2019-11-18T05:11:07.211" v="7048" actId="14100"/>
          <ac:cxnSpMkLst>
            <pc:docMk/>
            <pc:sldMk cId="2524294410" sldId="347"/>
            <ac:cxnSpMk id="34" creationId="{AB866C4B-7AC6-6F45-AC4F-8E918B53789A}"/>
          </ac:cxnSpMkLst>
        </pc:cxnChg>
        <pc:cxnChg chg="add mod">
          <ac:chgData name=" " userId="2b136d59-5fe8-429d-b790-43f814d49bb0" providerId="ADAL" clId="{C713090B-36BF-0B45-B1AC-89D5B0EFCE38}" dt="2019-11-18T05:11:26.375" v="7049" actId="14100"/>
          <ac:cxnSpMkLst>
            <pc:docMk/>
            <pc:sldMk cId="2524294410" sldId="347"/>
            <ac:cxnSpMk id="35" creationId="{9216B8C6-2DEE-E642-999C-F7BF7C2BAB09}"/>
          </ac:cxnSpMkLst>
        </pc:cxnChg>
      </pc:sldChg>
      <pc:sldChg chg="add modTransition">
        <pc:chgData name=" " userId="2b136d59-5fe8-429d-b790-43f814d49bb0" providerId="ADAL" clId="{C713090B-36BF-0B45-B1AC-89D5B0EFCE38}" dt="2019-11-17T13:59:30.179" v="5624"/>
        <pc:sldMkLst>
          <pc:docMk/>
          <pc:sldMk cId="3795446923" sldId="348"/>
        </pc:sldMkLst>
      </pc:sldChg>
      <pc:sldChg chg="add">
        <pc:chgData name=" " userId="2b136d59-5fe8-429d-b790-43f814d49bb0" providerId="ADAL" clId="{C713090B-36BF-0B45-B1AC-89D5B0EFCE38}" dt="2019-11-18T05:06:34.772" v="6677"/>
        <pc:sldMkLst>
          <pc:docMk/>
          <pc:sldMk cId="37433388" sldId="352"/>
        </pc:sldMkLst>
      </pc:sldChg>
      <pc:sldMasterChg chg="modSp modSldLayout">
        <pc:chgData name=" " userId="2b136d59-5fe8-429d-b790-43f814d49bb0" providerId="ADAL" clId="{C713090B-36BF-0B45-B1AC-89D5B0EFCE38}" dt="2019-11-17T03:03:47.845" v="686" actId="242"/>
        <pc:sldMasterMkLst>
          <pc:docMk/>
          <pc:sldMasterMk cId="1261147401" sldId="2147483681"/>
        </pc:sldMasterMkLst>
        <pc:cxnChg chg="mod">
          <ac:chgData name=" " userId="2b136d59-5fe8-429d-b790-43f814d49bb0" providerId="ADAL" clId="{C713090B-36BF-0B45-B1AC-89D5B0EFCE38}" dt="2019-11-17T03:02:05.065" v="655" actId="1036"/>
          <ac:cxnSpMkLst>
            <pc:docMk/>
            <pc:sldMasterMk cId="1261147401" sldId="2147483681"/>
            <ac:cxnSpMk id="7" creationId="{450B8311-7DEF-EE47-91C5-6B7B7801DEC0}"/>
          </ac:cxnSpMkLst>
        </pc:cxnChg>
        <pc:sldLayoutChg chg="modSp">
          <pc:chgData name=" " userId="2b136d59-5fe8-429d-b790-43f814d49bb0" providerId="ADAL" clId="{C713090B-36BF-0B45-B1AC-89D5B0EFCE38}" dt="2019-11-17T03:03:47.845" v="686" actId="242"/>
          <pc:sldLayoutMkLst>
            <pc:docMk/>
            <pc:sldMasterMk cId="1261147401" sldId="2147483681"/>
            <pc:sldLayoutMk cId="472027387" sldId="2147483694"/>
          </pc:sldLayoutMkLst>
          <pc:spChg chg="mod">
            <ac:chgData name=" " userId="2b136d59-5fe8-429d-b790-43f814d49bb0" providerId="ADAL" clId="{C713090B-36BF-0B45-B1AC-89D5B0EFCE38}" dt="2019-11-17T03:03:47.845" v="686" actId="242"/>
            <ac:spMkLst>
              <pc:docMk/>
              <pc:sldMasterMk cId="1261147401" sldId="2147483681"/>
              <pc:sldLayoutMk cId="472027387" sldId="2147483694"/>
              <ac:spMk id="2" creationId="{BC48FDCB-2C0B-44AD-A585-BEDE6FDF55DD}"/>
            </ac:spMkLst>
          </pc:spChg>
          <pc:spChg chg="mod">
            <ac:chgData name=" " userId="2b136d59-5fe8-429d-b790-43f814d49bb0" providerId="ADAL" clId="{C713090B-36BF-0B45-B1AC-89D5B0EFCE38}" dt="2019-11-17T03:02:33.271" v="661" actId="1076"/>
            <ac:spMkLst>
              <pc:docMk/>
              <pc:sldMasterMk cId="1261147401" sldId="2147483681"/>
              <pc:sldLayoutMk cId="472027387" sldId="2147483694"/>
              <ac:spMk id="4" creationId="{0E18A54F-8131-4147-928B-5301F7B39DC4}"/>
            </ac:spMkLst>
          </pc:spChg>
          <pc:spChg chg="mod">
            <ac:chgData name=" " userId="2b136d59-5fe8-429d-b790-43f814d49bb0" providerId="ADAL" clId="{C713090B-36BF-0B45-B1AC-89D5B0EFCE38}" dt="2019-11-17T03:02:18.155" v="656" actId="14100"/>
            <ac:spMkLst>
              <pc:docMk/>
              <pc:sldMasterMk cId="1261147401" sldId="2147483681"/>
              <pc:sldLayoutMk cId="472027387" sldId="2147483694"/>
              <ac:spMk id="5" creationId="{74F65BEB-7E8B-4148-BC20-74197CF13AB3}"/>
            </ac:spMkLst>
          </pc:spChg>
        </pc:sldLayoutChg>
      </pc:sldMasterChg>
    </pc:docChg>
  </pc:docChgLst>
  <pc:docChgLst>
    <pc:chgData name=" " userId="2b136d59-5fe8-429d-b790-43f814d49bb0" providerId="ADAL" clId="{C5DAD736-7F32-504C-B98F-5DFBCFFFDB70}"/>
  </pc:docChgLst>
  <pc:docChgLst>
    <pc:chgData name="r.tamura.614@ms.saitama-u.ac.jp" userId="2b136d59-5fe8-429d-b790-43f814d49bb0" providerId="ADAL" clId="{D3480137-9A1E-4062-9954-5E1A3E25475D}"/>
  </pc:docChgLst>
  <pc:docChgLst>
    <pc:chgData name=" " userId="2b136d59-5fe8-429d-b790-43f814d49bb0" providerId="ADAL" clId="{C9420AEE-0CD4-EB41-A551-30D1621553C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1FA4AD5-FC7F-411F-A591-DC2A74270D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6E986E-F084-4EBE-A8FE-45AE40627F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E9F5B-CFC3-46AB-B7F6-332E265426D2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DAE65E-BD07-4A3A-8835-F00597DD7B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8757E1-919F-423A-91E6-031F2F274D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A19E-A208-48F9-B1C3-D642B93C1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29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6CEC-7F5E-419B-8B39-9702287CC589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47552-F3D2-4E43-94D9-1D585F978B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9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92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577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769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962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154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347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539" algn="l" defTabSz="91438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5722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4418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176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8FDCB-2C0B-44AD-A585-BEDE6FDF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81" y="460907"/>
            <a:ext cx="8507036" cy="735715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071DEB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723CE5-4B4D-45A2-91A3-1395594E0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1081" y="6471433"/>
            <a:ext cx="849872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8A54F-8131-4147-928B-5301F7B39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33776" y="625114"/>
            <a:ext cx="710224" cy="556922"/>
          </a:xfrm>
        </p:spPr>
        <p:txBody>
          <a:bodyPr/>
          <a:lstStyle>
            <a:lvl1pPr>
              <a:defRPr sz="2667"/>
            </a:lvl1pPr>
          </a:lstStyle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4F65BEB-7E8B-4148-BC20-74197CF1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69" y="1275644"/>
            <a:ext cx="8507036" cy="482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D41CFBC-5771-4FDB-A444-C3E85D7728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0"/>
            <a:ext cx="9144001" cy="432067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202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54336D-2079-42AD-AAC6-46C43E47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69" y="1079312"/>
            <a:ext cx="8507036" cy="502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858C-D5CB-482D-97D9-F0D843A3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1DEB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FB4B2B-F361-45F3-A240-D5B7B7848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738E7F-C9FC-406B-9806-695D1AE71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4">
            <a:extLst>
              <a:ext uri="{FF2B5EF4-FFF2-40B4-BE49-F238E27FC236}">
                <a16:creationId xmlns:a16="http://schemas.microsoft.com/office/drawing/2014/main" id="{EF86BE49-2479-47D1-B6DB-31B18690F6A9}"/>
              </a:ext>
            </a:extLst>
          </p:cNvPr>
          <p:cNvSpPr txBox="1">
            <a:spLocks/>
          </p:cNvSpPr>
          <p:nvPr userDrawn="1"/>
        </p:nvSpPr>
        <p:spPr>
          <a:xfrm>
            <a:off x="0" y="1394"/>
            <a:ext cx="9144000" cy="4800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tIns="22860" rIns="45720" bIns="22860" rtlCol="0" anchor="ctr">
            <a:normAutofit lnSpcReduction="10000"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kern="1200">
                <a:solidFill>
                  <a:srgbClr val="008AF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01.		02.		03.		04.		05.		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7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EFAA489-8F88-4F40-9D79-117DF244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69" y="1079312"/>
            <a:ext cx="8507036" cy="502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858C-D5CB-482D-97D9-F0D843A3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1DEB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FB4B2B-F361-45F3-A240-D5B7B7848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738E7F-C9FC-406B-9806-695D1AE71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4">
            <a:extLst>
              <a:ext uri="{FF2B5EF4-FFF2-40B4-BE49-F238E27FC236}">
                <a16:creationId xmlns:a16="http://schemas.microsoft.com/office/drawing/2014/main" id="{EF86BE49-2479-47D1-B6DB-31B18690F6A9}"/>
              </a:ext>
            </a:extLst>
          </p:cNvPr>
          <p:cNvSpPr txBox="1">
            <a:spLocks/>
          </p:cNvSpPr>
          <p:nvPr userDrawn="1"/>
        </p:nvSpPr>
        <p:spPr>
          <a:xfrm>
            <a:off x="0" y="1394"/>
            <a:ext cx="9144000" cy="480074"/>
          </a:xfrm>
          <a:prstGeom prst="rect">
            <a:avLst/>
          </a:prstGeom>
          <a:solidFill>
            <a:schemeClr val="tx1"/>
          </a:solidFill>
        </p:spPr>
        <p:txBody>
          <a:bodyPr vert="horz" lIns="45720" tIns="22860" rIns="45720" bIns="22860" rtlCol="0" anchor="ctr"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kern="1200">
                <a:solidFill>
                  <a:srgbClr val="008AF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0407C0EF-FEDF-4BAF-918D-636B73A24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"/>
            <a:ext cx="9144000" cy="48055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4790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219CFA-DD5E-46E6-810F-0CF1CF566F9E}"/>
              </a:ext>
            </a:extLst>
          </p:cNvPr>
          <p:cNvSpPr/>
          <p:nvPr userDrawn="1"/>
        </p:nvSpPr>
        <p:spPr>
          <a:xfrm>
            <a:off x="24939" y="1030938"/>
            <a:ext cx="9119062" cy="16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2F1E61-99AD-4CA9-A8CE-506BDA7494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08C9967-30B9-4C2F-995C-42B24BA5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 b="0">
                <a:solidFill>
                  <a:srgbClr val="071DEB"/>
                </a:solidFill>
              </a:defRPr>
            </a:lvl1pPr>
          </a:lstStyle>
          <a:p>
            <a:r>
              <a:rPr kumimoji="1" lang="en-US" altLang="ja-JP" dirty="0"/>
              <a:t>01.		02.		03.		04.		05.		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8952FB0-76F2-45F4-96B2-66CDCA82D1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0063" y="2150558"/>
            <a:ext cx="1803875" cy="1418943"/>
          </a:xfrm>
        </p:spPr>
        <p:txBody>
          <a:bodyPr anchor="ctr" anchorCtr="1">
            <a:noAutofit/>
          </a:bodyPr>
          <a:lstStyle>
            <a:lvl1pPr algn="ctr">
              <a:defRPr sz="6900">
                <a:solidFill>
                  <a:srgbClr val="071DEB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22BCF2DF-6937-441D-B013-1F39CC0418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70063" y="1454026"/>
            <a:ext cx="1803875" cy="1418943"/>
          </a:xfrm>
        </p:spPr>
        <p:txBody>
          <a:bodyPr anchor="ctr" anchorCtr="1">
            <a:noAutofit/>
          </a:bodyPr>
          <a:lstStyle>
            <a:lvl1pPr algn="ctr">
              <a:defRPr sz="2400">
                <a:solidFill>
                  <a:srgbClr val="071DEB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en-US" altLang="ja-JP" dirty="0"/>
              <a:t>Text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0C02B5C1-FA92-4449-B645-00DF1F3C6D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7183" y="3990533"/>
            <a:ext cx="4298156" cy="731422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68ACA7D-AF82-43EA-B1F1-9E17119CC415}"/>
              </a:ext>
            </a:extLst>
          </p:cNvPr>
          <p:cNvCxnSpPr>
            <a:cxnSpLocks/>
          </p:cNvCxnSpPr>
          <p:nvPr userDrawn="1"/>
        </p:nvCxnSpPr>
        <p:spPr>
          <a:xfrm>
            <a:off x="315882" y="1075280"/>
            <a:ext cx="8828119" cy="0"/>
          </a:xfrm>
          <a:prstGeom prst="line">
            <a:avLst/>
          </a:prstGeom>
          <a:ln w="38100">
            <a:solidFill>
              <a:schemeClr val="bg1">
                <a:lumMod val="75000"/>
                <a:alpha val="6196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9831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3079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0686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1675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268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6289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5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0776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FAD2-F2A3-4F93-8C89-108AEFADD6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50B8311-7DEF-EE47-91C5-6B7B7801DEC0}"/>
              </a:ext>
            </a:extLst>
          </p:cNvPr>
          <p:cNvCxnSpPr>
            <a:cxnSpLocks/>
          </p:cNvCxnSpPr>
          <p:nvPr userDrawn="1"/>
        </p:nvCxnSpPr>
        <p:spPr>
          <a:xfrm>
            <a:off x="315882" y="1233316"/>
            <a:ext cx="8828119" cy="0"/>
          </a:xfrm>
          <a:prstGeom prst="line">
            <a:avLst/>
          </a:prstGeom>
          <a:ln w="38100">
            <a:solidFill>
              <a:schemeClr val="bg1">
                <a:lumMod val="65000"/>
                <a:alpha val="6196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  <p:sldLayoutId id="2147483661" r:id="rId13"/>
    <p:sldLayoutId id="2147483666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40E0A-5ECF-BB4B-A680-7DD46A7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提案する</a:t>
            </a:r>
            <a:r>
              <a:rPr kumimoji="1" lang="en-US" altLang="ja-JP" dirty="0"/>
              <a:t>HDR1</a:t>
            </a:r>
            <a:r>
              <a:rPr kumimoji="1" lang="ja-JP" altLang="en-US"/>
              <a:t>軸力覚センサ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E75599-9EA5-4B4B-8CE2-8AA5519CE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86F3A-E9B1-3349-9992-98A6981C7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/>
              <a:t>3. </a:t>
            </a:r>
            <a:r>
              <a:rPr lang="ja-JP" altLang="en-US" sz="2000" b="1"/>
              <a:t>提案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  <a:endParaRPr lang="ja-JP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四角形: 角を丸くする 9">
            <a:extLst>
              <a:ext uri="{FF2B5EF4-FFF2-40B4-BE49-F238E27FC236}">
                <a16:creationId xmlns:a16="http://schemas.microsoft.com/office/drawing/2014/main" id="{88760FB3-FFCE-D648-85F1-B6364CAF5791}"/>
              </a:ext>
            </a:extLst>
          </p:cNvPr>
          <p:cNvSpPr/>
          <p:nvPr/>
        </p:nvSpPr>
        <p:spPr>
          <a:xfrm>
            <a:off x="326152" y="1539841"/>
            <a:ext cx="8600677" cy="1110559"/>
          </a:xfrm>
          <a:prstGeom prst="roundRect">
            <a:avLst/>
          </a:prstGeom>
          <a:noFill/>
          <a:ln w="38100">
            <a:solidFill>
              <a:srgbClr val="071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0FF10FDD-F217-2C4E-85B2-CB957EEABBB2}"/>
              </a:ext>
            </a:extLst>
          </p:cNvPr>
          <p:cNvSpPr txBox="1">
            <a:spLocks/>
          </p:cNvSpPr>
          <p:nvPr/>
        </p:nvSpPr>
        <p:spPr>
          <a:xfrm>
            <a:off x="726526" y="1330928"/>
            <a:ext cx="1065402" cy="5443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200"/>
              <a:t>提案</a:t>
            </a:r>
            <a:endParaRPr lang="en-US" altLang="ja-JP" dirty="0"/>
          </a:p>
        </p:txBody>
      </p:sp>
      <p:sp>
        <p:nvSpPr>
          <p:cNvPr id="16" name="コンテンツ プレースホルダー 3">
            <a:extLst>
              <a:ext uri="{FF2B5EF4-FFF2-40B4-BE49-F238E27FC236}">
                <a16:creationId xmlns:a16="http://schemas.microsoft.com/office/drawing/2014/main" id="{9B6AB50D-A7D6-B34D-9204-266A2A1767C8}"/>
              </a:ext>
            </a:extLst>
          </p:cNvPr>
          <p:cNvSpPr txBox="1">
            <a:spLocks/>
          </p:cNvSpPr>
          <p:nvPr/>
        </p:nvSpPr>
        <p:spPr>
          <a:xfrm>
            <a:off x="522415" y="1661000"/>
            <a:ext cx="8404414" cy="111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/>
              <a:t>金属箔歪ゲージ＋半導体歪ゲージを併用し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ja-JP" altLang="en-US" dirty="0"/>
              <a:t>単純な構造で構成した</a:t>
            </a:r>
            <a:r>
              <a:rPr lang="en-US" altLang="ja-JP" dirty="0"/>
              <a:t>HDR</a:t>
            </a:r>
            <a:r>
              <a:rPr lang="ja-JP" altLang="en-US" dirty="0"/>
              <a:t>力覚センサ</a:t>
            </a:r>
            <a:endParaRPr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3AA661-4ED1-8D42-9248-A0889D766F9E}"/>
              </a:ext>
            </a:extLst>
          </p:cNvPr>
          <p:cNvSpPr/>
          <p:nvPr/>
        </p:nvSpPr>
        <p:spPr>
          <a:xfrm>
            <a:off x="654838" y="6156471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1</a:t>
            </a:r>
            <a:r>
              <a:rPr lang="ja-JP" altLang="en-US" sz="2000" dirty="0"/>
              <a:t>軸力覚センサ（</a:t>
            </a:r>
            <a:r>
              <a:rPr lang="en-US" altLang="ja-JP" sz="2000" dirty="0"/>
              <a:t>CAD</a:t>
            </a:r>
            <a:r>
              <a:rPr lang="ja-JP" altLang="en-US" sz="2000" dirty="0"/>
              <a:t>モデル）</a:t>
            </a:r>
            <a:endParaRPr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61C691-EF82-D344-AAAE-9442C45EA95E}"/>
              </a:ext>
            </a:extLst>
          </p:cNvPr>
          <p:cNvSpPr/>
          <p:nvPr/>
        </p:nvSpPr>
        <p:spPr>
          <a:xfrm>
            <a:off x="6064429" y="6156471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1</a:t>
            </a:r>
            <a:r>
              <a:rPr lang="ja-JP" altLang="en-US" sz="2000" dirty="0"/>
              <a:t>軸力覚センサ</a:t>
            </a:r>
            <a:endParaRPr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10C135-A7C9-4E0E-9876-CB7A78D0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6315" r="3319" b="3313"/>
          <a:stretch/>
        </p:blipFill>
        <p:spPr>
          <a:xfrm>
            <a:off x="321081" y="3106471"/>
            <a:ext cx="3982473" cy="276872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5DF3BA-541B-42B4-84DE-9D1A42E813E1}"/>
              </a:ext>
            </a:extLst>
          </p:cNvPr>
          <p:cNvSpPr/>
          <p:nvPr/>
        </p:nvSpPr>
        <p:spPr>
          <a:xfrm rot="1733518">
            <a:off x="1669427" y="4115835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7">
            <a:extLst>
              <a:ext uri="{FF2B5EF4-FFF2-40B4-BE49-F238E27FC236}">
                <a16:creationId xmlns:a16="http://schemas.microsoft.com/office/drawing/2014/main" id="{600CB801-B8D2-4EC9-ABC3-75FD24606A3D}"/>
              </a:ext>
            </a:extLst>
          </p:cNvPr>
          <p:cNvSpPr/>
          <p:nvPr/>
        </p:nvSpPr>
        <p:spPr>
          <a:xfrm rot="1733518">
            <a:off x="2040901" y="4319035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3F8D8E1-4398-49CE-B3A0-8B0E4D469674}"/>
              </a:ext>
            </a:extLst>
          </p:cNvPr>
          <p:cNvCxnSpPr>
            <a:cxnSpLocks/>
          </p:cNvCxnSpPr>
          <p:nvPr/>
        </p:nvCxnSpPr>
        <p:spPr>
          <a:xfrm>
            <a:off x="1869055" y="3883506"/>
            <a:ext cx="2434498" cy="1413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68A3AB-A8E6-47EF-91A7-132ACA513FB5}"/>
              </a:ext>
            </a:extLst>
          </p:cNvPr>
          <p:cNvSpPr txBox="1"/>
          <p:nvPr/>
        </p:nvSpPr>
        <p:spPr>
          <a:xfrm>
            <a:off x="2919371" y="4323460"/>
            <a:ext cx="118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100mm</a:t>
            </a:r>
            <a:endParaRPr kumimoji="1" lang="ja-JP" altLang="en-US" sz="16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FEEFDA-2024-4CB1-9862-ACA1C2D12182}"/>
              </a:ext>
            </a:extLst>
          </p:cNvPr>
          <p:cNvCxnSpPr>
            <a:cxnSpLocks/>
          </p:cNvCxnSpPr>
          <p:nvPr/>
        </p:nvCxnSpPr>
        <p:spPr>
          <a:xfrm>
            <a:off x="4358327" y="5398361"/>
            <a:ext cx="0" cy="321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F244C8-4771-450C-AA3B-3B14B7763141}"/>
              </a:ext>
            </a:extLst>
          </p:cNvPr>
          <p:cNvCxnSpPr>
            <a:cxnSpLocks/>
          </p:cNvCxnSpPr>
          <p:nvPr/>
        </p:nvCxnSpPr>
        <p:spPr>
          <a:xfrm flipV="1">
            <a:off x="4049165" y="5736597"/>
            <a:ext cx="281776" cy="155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5EF309-893A-4D22-BF38-80A527FEBC6B}"/>
              </a:ext>
            </a:extLst>
          </p:cNvPr>
          <p:cNvSpPr txBox="1"/>
          <p:nvPr/>
        </p:nvSpPr>
        <p:spPr>
          <a:xfrm>
            <a:off x="4049165" y="5107925"/>
            <a:ext cx="118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10mm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A1E3FD-C0D7-4C2A-BCEC-B298EE20369F}"/>
              </a:ext>
            </a:extLst>
          </p:cNvPr>
          <p:cNvSpPr txBox="1"/>
          <p:nvPr/>
        </p:nvSpPr>
        <p:spPr>
          <a:xfrm>
            <a:off x="3740136" y="5849032"/>
            <a:ext cx="118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10mm</a:t>
            </a:r>
            <a:endParaRPr kumimoji="1" lang="ja-JP" altLang="en-US" sz="16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2E4721-C536-44BB-87A2-53F5F124041C}"/>
              </a:ext>
            </a:extLst>
          </p:cNvPr>
          <p:cNvCxnSpPr>
            <a:cxnSpLocks/>
          </p:cNvCxnSpPr>
          <p:nvPr/>
        </p:nvCxnSpPr>
        <p:spPr>
          <a:xfrm>
            <a:off x="1497754" y="4109406"/>
            <a:ext cx="249925" cy="1620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25C05A5-530B-49C2-9A05-DDF1F1575719}"/>
              </a:ext>
            </a:extLst>
          </p:cNvPr>
          <p:cNvCxnSpPr>
            <a:cxnSpLocks/>
          </p:cNvCxnSpPr>
          <p:nvPr/>
        </p:nvCxnSpPr>
        <p:spPr>
          <a:xfrm>
            <a:off x="1379849" y="4171361"/>
            <a:ext cx="593092" cy="3552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907D2B-6DF1-494C-AA08-7A3E4A48A919}"/>
              </a:ext>
            </a:extLst>
          </p:cNvPr>
          <p:cNvCxnSpPr>
            <a:cxnSpLocks/>
          </p:cNvCxnSpPr>
          <p:nvPr/>
        </p:nvCxnSpPr>
        <p:spPr>
          <a:xfrm flipV="1">
            <a:off x="1633525" y="4022393"/>
            <a:ext cx="460792" cy="30904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7765094-2AEA-4FF5-8C63-02CAA4231C84}"/>
              </a:ext>
            </a:extLst>
          </p:cNvPr>
          <p:cNvCxnSpPr>
            <a:cxnSpLocks/>
          </p:cNvCxnSpPr>
          <p:nvPr/>
        </p:nvCxnSpPr>
        <p:spPr>
          <a:xfrm flipV="1">
            <a:off x="1972942" y="4213332"/>
            <a:ext cx="464395" cy="3176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9E30A2-FF35-4FFD-98D3-2DE129F16C7C}"/>
              </a:ext>
            </a:extLst>
          </p:cNvPr>
          <p:cNvSpPr txBox="1"/>
          <p:nvPr/>
        </p:nvSpPr>
        <p:spPr>
          <a:xfrm>
            <a:off x="932677" y="3773767"/>
            <a:ext cx="118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5mm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0C4218-983E-4A11-8D19-953265E3228E}"/>
              </a:ext>
            </a:extLst>
          </p:cNvPr>
          <p:cNvSpPr txBox="1"/>
          <p:nvPr/>
        </p:nvSpPr>
        <p:spPr>
          <a:xfrm>
            <a:off x="1208593" y="4519170"/>
            <a:ext cx="118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10mm</a:t>
            </a:r>
            <a:endParaRPr kumimoji="1" lang="ja-JP" altLang="en-US" sz="16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6E7B5EBA-96BD-4DB9-8D2C-C471E56EA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5" r="17812" b="8992"/>
          <a:stretch/>
        </p:blipFill>
        <p:spPr>
          <a:xfrm>
            <a:off x="5029292" y="3328704"/>
            <a:ext cx="3764680" cy="2666619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E8F0B8-7476-412F-A57F-891EB6E0635C}"/>
              </a:ext>
            </a:extLst>
          </p:cNvPr>
          <p:cNvSpPr/>
          <p:nvPr/>
        </p:nvSpPr>
        <p:spPr>
          <a:xfrm>
            <a:off x="2320464" y="3480027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定格荷重：</a:t>
            </a:r>
            <a:r>
              <a:rPr lang="en-US" altLang="ja-JP" sz="2000" dirty="0"/>
              <a:t>200N</a:t>
            </a:r>
          </a:p>
        </p:txBody>
      </p:sp>
    </p:spTree>
    <p:extLst>
      <p:ext uri="{BB962C8B-B14F-4D97-AF65-F5344CB8AC3E}">
        <p14:creationId xmlns:p14="http://schemas.microsoft.com/office/powerpoint/2010/main" val="37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86F3A-E9B1-3349-9992-98A6981C7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/>
              <a:t>3. </a:t>
            </a:r>
            <a:r>
              <a:rPr lang="ja-JP" altLang="en-US" sz="2000" b="1"/>
              <a:t>提案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  <a:endParaRPr lang="ja-JP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10C135-A7C9-4E0E-9876-CB7A78D0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6315" r="3319" b="3313"/>
          <a:stretch/>
        </p:blipFill>
        <p:spPr>
          <a:xfrm>
            <a:off x="321081" y="3106471"/>
            <a:ext cx="3982473" cy="276872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5DF3BA-541B-42B4-84DE-9D1A42E813E1}"/>
              </a:ext>
            </a:extLst>
          </p:cNvPr>
          <p:cNvSpPr/>
          <p:nvPr/>
        </p:nvSpPr>
        <p:spPr>
          <a:xfrm rot="1733518">
            <a:off x="1669427" y="4115835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7">
            <a:extLst>
              <a:ext uri="{FF2B5EF4-FFF2-40B4-BE49-F238E27FC236}">
                <a16:creationId xmlns:a16="http://schemas.microsoft.com/office/drawing/2014/main" id="{600CB801-B8D2-4EC9-ABC3-75FD24606A3D}"/>
              </a:ext>
            </a:extLst>
          </p:cNvPr>
          <p:cNvSpPr/>
          <p:nvPr/>
        </p:nvSpPr>
        <p:spPr>
          <a:xfrm rot="1733518">
            <a:off x="2040901" y="4319035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3F8D8E1-4398-49CE-B3A0-8B0E4D469674}"/>
              </a:ext>
            </a:extLst>
          </p:cNvPr>
          <p:cNvCxnSpPr>
            <a:cxnSpLocks/>
          </p:cNvCxnSpPr>
          <p:nvPr/>
        </p:nvCxnSpPr>
        <p:spPr>
          <a:xfrm>
            <a:off x="1869055" y="3883506"/>
            <a:ext cx="2434498" cy="1413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68A3AB-A8E6-47EF-91A7-132ACA513FB5}"/>
              </a:ext>
            </a:extLst>
          </p:cNvPr>
          <p:cNvSpPr txBox="1"/>
          <p:nvPr/>
        </p:nvSpPr>
        <p:spPr>
          <a:xfrm>
            <a:off x="2952207" y="4282691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100mm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FEEFDA-2024-4CB1-9862-ACA1C2D12182}"/>
              </a:ext>
            </a:extLst>
          </p:cNvPr>
          <p:cNvCxnSpPr>
            <a:cxnSpLocks/>
          </p:cNvCxnSpPr>
          <p:nvPr/>
        </p:nvCxnSpPr>
        <p:spPr>
          <a:xfrm>
            <a:off x="4358327" y="5398361"/>
            <a:ext cx="0" cy="321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F244C8-4771-450C-AA3B-3B14B7763141}"/>
              </a:ext>
            </a:extLst>
          </p:cNvPr>
          <p:cNvCxnSpPr>
            <a:cxnSpLocks/>
          </p:cNvCxnSpPr>
          <p:nvPr/>
        </p:nvCxnSpPr>
        <p:spPr>
          <a:xfrm flipV="1">
            <a:off x="4049165" y="5736597"/>
            <a:ext cx="281776" cy="155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5EF309-893A-4D22-BF38-80A527FEBC6B}"/>
              </a:ext>
            </a:extLst>
          </p:cNvPr>
          <p:cNvSpPr txBox="1"/>
          <p:nvPr/>
        </p:nvSpPr>
        <p:spPr>
          <a:xfrm>
            <a:off x="4133817" y="5264652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10mm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A1E3FD-C0D7-4C2A-BCEC-B298EE20369F}"/>
              </a:ext>
            </a:extLst>
          </p:cNvPr>
          <p:cNvSpPr txBox="1"/>
          <p:nvPr/>
        </p:nvSpPr>
        <p:spPr>
          <a:xfrm>
            <a:off x="3599248" y="5836828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10mm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2E4721-C536-44BB-87A2-53F5F124041C}"/>
              </a:ext>
            </a:extLst>
          </p:cNvPr>
          <p:cNvCxnSpPr>
            <a:cxnSpLocks/>
          </p:cNvCxnSpPr>
          <p:nvPr/>
        </p:nvCxnSpPr>
        <p:spPr>
          <a:xfrm>
            <a:off x="1497754" y="4109406"/>
            <a:ext cx="249925" cy="1620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25C05A5-530B-49C2-9A05-DDF1F1575719}"/>
              </a:ext>
            </a:extLst>
          </p:cNvPr>
          <p:cNvCxnSpPr>
            <a:cxnSpLocks/>
          </p:cNvCxnSpPr>
          <p:nvPr/>
        </p:nvCxnSpPr>
        <p:spPr>
          <a:xfrm>
            <a:off x="1379849" y="4171361"/>
            <a:ext cx="593092" cy="3552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907D2B-6DF1-494C-AA08-7A3E4A48A919}"/>
              </a:ext>
            </a:extLst>
          </p:cNvPr>
          <p:cNvCxnSpPr>
            <a:cxnSpLocks/>
          </p:cNvCxnSpPr>
          <p:nvPr/>
        </p:nvCxnSpPr>
        <p:spPr>
          <a:xfrm flipV="1">
            <a:off x="1633525" y="4022393"/>
            <a:ext cx="460792" cy="30904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7765094-2AEA-4FF5-8C63-02CAA4231C84}"/>
              </a:ext>
            </a:extLst>
          </p:cNvPr>
          <p:cNvCxnSpPr>
            <a:cxnSpLocks/>
          </p:cNvCxnSpPr>
          <p:nvPr/>
        </p:nvCxnSpPr>
        <p:spPr>
          <a:xfrm flipV="1">
            <a:off x="1972942" y="4213332"/>
            <a:ext cx="464395" cy="31769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9E30A2-FF35-4FFD-98D3-2DE129F16C7C}"/>
              </a:ext>
            </a:extLst>
          </p:cNvPr>
          <p:cNvSpPr txBox="1"/>
          <p:nvPr/>
        </p:nvSpPr>
        <p:spPr>
          <a:xfrm>
            <a:off x="827839" y="3657911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5mm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0C4218-983E-4A11-8D19-953265E3228E}"/>
              </a:ext>
            </a:extLst>
          </p:cNvPr>
          <p:cNvSpPr txBox="1"/>
          <p:nvPr/>
        </p:nvSpPr>
        <p:spPr>
          <a:xfrm>
            <a:off x="996610" y="4375583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10mm</a:t>
            </a:r>
            <a:endParaRPr kumimoji="1"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C67CE47D-B176-4904-A454-506AA5B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7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F67947-111D-4D54-8AC0-8E6867AE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2" y="3504049"/>
            <a:ext cx="3452791" cy="2345790"/>
          </a:xfrm>
          <a:prstGeom prst="rect">
            <a:avLst/>
          </a:prstGeo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86F3A-E9B1-3349-9992-98A6981C7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/>
              <a:t>3. </a:t>
            </a:r>
            <a:r>
              <a:rPr lang="ja-JP" altLang="en-US" sz="2000" b="1"/>
              <a:t>提案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  <a:endParaRPr lang="ja-JP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5DF3BA-541B-42B4-84DE-9D1A42E813E1}"/>
              </a:ext>
            </a:extLst>
          </p:cNvPr>
          <p:cNvSpPr/>
          <p:nvPr/>
        </p:nvSpPr>
        <p:spPr>
          <a:xfrm rot="1733518">
            <a:off x="769316" y="3779584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7">
            <a:extLst>
              <a:ext uri="{FF2B5EF4-FFF2-40B4-BE49-F238E27FC236}">
                <a16:creationId xmlns:a16="http://schemas.microsoft.com/office/drawing/2014/main" id="{600CB801-B8D2-4EC9-ABC3-75FD24606A3D}"/>
              </a:ext>
            </a:extLst>
          </p:cNvPr>
          <p:cNvSpPr/>
          <p:nvPr/>
        </p:nvSpPr>
        <p:spPr>
          <a:xfrm rot="1733518">
            <a:off x="1167495" y="4027234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C67CE47D-B176-4904-A454-506AA5B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027E257B-EFDA-4DB2-85A5-53D575C5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92" y="1879267"/>
            <a:ext cx="3452791" cy="2345790"/>
          </a:xfrm>
          <a:prstGeom prst="rect">
            <a:avLst/>
          </a:prstGeom>
        </p:spPr>
      </p:pic>
      <p:sp>
        <p:nvSpPr>
          <p:cNvPr id="28" name="正方形/長方形 7">
            <a:extLst>
              <a:ext uri="{FF2B5EF4-FFF2-40B4-BE49-F238E27FC236}">
                <a16:creationId xmlns:a16="http://schemas.microsoft.com/office/drawing/2014/main" id="{D237368E-8317-4CC4-8D4B-93216C24E7D2}"/>
              </a:ext>
            </a:extLst>
          </p:cNvPr>
          <p:cNvSpPr/>
          <p:nvPr/>
        </p:nvSpPr>
        <p:spPr>
          <a:xfrm rot="1733518">
            <a:off x="5281846" y="2154802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7">
            <a:extLst>
              <a:ext uri="{FF2B5EF4-FFF2-40B4-BE49-F238E27FC236}">
                <a16:creationId xmlns:a16="http://schemas.microsoft.com/office/drawing/2014/main" id="{170EC76A-C438-45BA-B335-195C43E72DE0}"/>
              </a:ext>
            </a:extLst>
          </p:cNvPr>
          <p:cNvSpPr/>
          <p:nvPr/>
        </p:nvSpPr>
        <p:spPr>
          <a:xfrm rot="1733518">
            <a:off x="5680025" y="2402452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6600A83-F965-4EB7-910A-5BC6F71EA5E1}"/>
              </a:ext>
            </a:extLst>
          </p:cNvPr>
          <p:cNvCxnSpPr>
            <a:cxnSpLocks/>
          </p:cNvCxnSpPr>
          <p:nvPr/>
        </p:nvCxnSpPr>
        <p:spPr>
          <a:xfrm>
            <a:off x="5094286" y="2170491"/>
            <a:ext cx="249925" cy="1620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6C43AF-A54E-416B-9C8D-34F36E1D473F}"/>
              </a:ext>
            </a:extLst>
          </p:cNvPr>
          <p:cNvCxnSpPr>
            <a:cxnSpLocks/>
          </p:cNvCxnSpPr>
          <p:nvPr/>
        </p:nvCxnSpPr>
        <p:spPr>
          <a:xfrm>
            <a:off x="5047665" y="2286383"/>
            <a:ext cx="593092" cy="3552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6B234C4-A4D5-409D-9E62-30855E7E9D66}"/>
              </a:ext>
            </a:extLst>
          </p:cNvPr>
          <p:cNvCxnSpPr>
            <a:cxnSpLocks/>
          </p:cNvCxnSpPr>
          <p:nvPr/>
        </p:nvCxnSpPr>
        <p:spPr>
          <a:xfrm flipV="1">
            <a:off x="5230104" y="2151166"/>
            <a:ext cx="383627" cy="23000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1390F9F-A171-4405-AEFF-A179488A3A0A}"/>
              </a:ext>
            </a:extLst>
          </p:cNvPr>
          <p:cNvCxnSpPr>
            <a:cxnSpLocks/>
          </p:cNvCxnSpPr>
          <p:nvPr/>
        </p:nvCxnSpPr>
        <p:spPr>
          <a:xfrm flipV="1">
            <a:off x="5614081" y="2376729"/>
            <a:ext cx="396662" cy="2583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0FE231C-64E2-4C82-8B37-99AC180C8240}"/>
              </a:ext>
            </a:extLst>
          </p:cNvPr>
          <p:cNvSpPr txBox="1"/>
          <p:nvPr/>
        </p:nvSpPr>
        <p:spPr>
          <a:xfrm>
            <a:off x="4277088" y="1866338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5mm</a:t>
            </a:r>
            <a:endParaRPr kumimoji="1" lang="ja-JP" altLang="en-US" sz="16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76DCC0A-69DB-4A15-9236-4BB445DBAF90}"/>
              </a:ext>
            </a:extLst>
          </p:cNvPr>
          <p:cNvSpPr txBox="1"/>
          <p:nvPr/>
        </p:nvSpPr>
        <p:spPr>
          <a:xfrm>
            <a:off x="4396996" y="2480896"/>
            <a:ext cx="11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10mm</a:t>
            </a:r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14F7EDF-89FD-4914-B3D9-91DF1CD032FA}"/>
              </a:ext>
            </a:extLst>
          </p:cNvPr>
          <p:cNvSpPr/>
          <p:nvPr/>
        </p:nvSpPr>
        <p:spPr>
          <a:xfrm>
            <a:off x="473362" y="3504048"/>
            <a:ext cx="1308100" cy="90108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D33F12-A0A3-4F8F-9216-ECB806C97FEF}"/>
              </a:ext>
            </a:extLst>
          </p:cNvPr>
          <p:cNvSpPr txBox="1"/>
          <p:nvPr/>
        </p:nvSpPr>
        <p:spPr>
          <a:xfrm>
            <a:off x="809973" y="2840859"/>
            <a:ext cx="312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ひずみゲージ貼り付け位置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017588-093C-4A98-B97C-77BA7E09F80D}"/>
              </a:ext>
            </a:extLst>
          </p:cNvPr>
          <p:cNvCxnSpPr>
            <a:cxnSpLocks/>
          </p:cNvCxnSpPr>
          <p:nvPr/>
        </p:nvCxnSpPr>
        <p:spPr>
          <a:xfrm>
            <a:off x="1120283" y="3133961"/>
            <a:ext cx="25415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724D273-1BA5-436D-B689-1D40A491398A}"/>
              </a:ext>
            </a:extLst>
          </p:cNvPr>
          <p:cNvCxnSpPr>
            <a:cxnSpLocks/>
          </p:cNvCxnSpPr>
          <p:nvPr/>
        </p:nvCxnSpPr>
        <p:spPr>
          <a:xfrm flipV="1">
            <a:off x="905162" y="3132476"/>
            <a:ext cx="223914" cy="37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7">
            <a:extLst>
              <a:ext uri="{FF2B5EF4-FFF2-40B4-BE49-F238E27FC236}">
                <a16:creationId xmlns:a16="http://schemas.microsoft.com/office/drawing/2014/main" id="{E8C08D88-8252-4706-80CA-D324EB8BEBE6}"/>
              </a:ext>
            </a:extLst>
          </p:cNvPr>
          <p:cNvSpPr/>
          <p:nvPr/>
        </p:nvSpPr>
        <p:spPr>
          <a:xfrm rot="19011553">
            <a:off x="3187860" y="5104465"/>
            <a:ext cx="388753" cy="324697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0 w 840089"/>
              <a:gd name="connsiteY0" fmla="*/ 0 h 233615"/>
              <a:gd name="connsiteX1" fmla="*/ 840089 w 840089"/>
              <a:gd name="connsiteY1" fmla="*/ 36765 h 233615"/>
              <a:gd name="connsiteX2" fmla="*/ 690864 w 840089"/>
              <a:gd name="connsiteY2" fmla="*/ 233615 h 233615"/>
              <a:gd name="connsiteX3" fmla="*/ 306689 w 840089"/>
              <a:gd name="connsiteY3" fmla="*/ 233615 h 233615"/>
              <a:gd name="connsiteX4" fmla="*/ 0 w 840089"/>
              <a:gd name="connsiteY4" fmla="*/ 0 h 233615"/>
              <a:gd name="connsiteX0" fmla="*/ 0 w 690864"/>
              <a:gd name="connsiteY0" fmla="*/ 0 h 233615"/>
              <a:gd name="connsiteX1" fmla="*/ 170625 w 690864"/>
              <a:gd name="connsiteY1" fmla="*/ 417 h 233615"/>
              <a:gd name="connsiteX2" fmla="*/ 690864 w 690864"/>
              <a:gd name="connsiteY2" fmla="*/ 233615 h 233615"/>
              <a:gd name="connsiteX3" fmla="*/ 306689 w 690864"/>
              <a:gd name="connsiteY3" fmla="*/ 233615 h 233615"/>
              <a:gd name="connsiteX4" fmla="*/ 0 w 690864"/>
              <a:gd name="connsiteY4" fmla="*/ 0 h 233615"/>
              <a:gd name="connsiteX0" fmla="*/ 0 w 690864"/>
              <a:gd name="connsiteY0" fmla="*/ 0 h 233615"/>
              <a:gd name="connsiteX1" fmla="*/ 170625 w 690864"/>
              <a:gd name="connsiteY1" fmla="*/ 417 h 233615"/>
              <a:gd name="connsiteX2" fmla="*/ 690864 w 690864"/>
              <a:gd name="connsiteY2" fmla="*/ 233615 h 233615"/>
              <a:gd name="connsiteX3" fmla="*/ 47305 w 690864"/>
              <a:gd name="connsiteY3" fmla="*/ 72975 h 233615"/>
              <a:gd name="connsiteX4" fmla="*/ 0 w 690864"/>
              <a:gd name="connsiteY4" fmla="*/ 0 h 233615"/>
              <a:gd name="connsiteX0" fmla="*/ 0 w 207483"/>
              <a:gd name="connsiteY0" fmla="*/ 0 h 88339"/>
              <a:gd name="connsiteX1" fmla="*/ 170625 w 207483"/>
              <a:gd name="connsiteY1" fmla="*/ 417 h 88339"/>
              <a:gd name="connsiteX2" fmla="*/ 207483 w 207483"/>
              <a:gd name="connsiteY2" fmla="*/ 88339 h 88339"/>
              <a:gd name="connsiteX3" fmla="*/ 47305 w 207483"/>
              <a:gd name="connsiteY3" fmla="*/ 72975 h 88339"/>
              <a:gd name="connsiteX4" fmla="*/ 0 w 207483"/>
              <a:gd name="connsiteY4" fmla="*/ 0 h 88339"/>
              <a:gd name="connsiteX0" fmla="*/ 0 w 207483"/>
              <a:gd name="connsiteY0" fmla="*/ 0 h 88339"/>
              <a:gd name="connsiteX1" fmla="*/ 169097 w 207483"/>
              <a:gd name="connsiteY1" fmla="*/ 17445 h 88339"/>
              <a:gd name="connsiteX2" fmla="*/ 207483 w 207483"/>
              <a:gd name="connsiteY2" fmla="*/ 88339 h 88339"/>
              <a:gd name="connsiteX3" fmla="*/ 47305 w 207483"/>
              <a:gd name="connsiteY3" fmla="*/ 72975 h 88339"/>
              <a:gd name="connsiteX4" fmla="*/ 0 w 207483"/>
              <a:gd name="connsiteY4" fmla="*/ 0 h 88339"/>
              <a:gd name="connsiteX0" fmla="*/ 0 w 215931"/>
              <a:gd name="connsiteY0" fmla="*/ 0 h 96051"/>
              <a:gd name="connsiteX1" fmla="*/ 169097 w 215931"/>
              <a:gd name="connsiteY1" fmla="*/ 17445 h 96051"/>
              <a:gd name="connsiteX2" fmla="*/ 215931 w 215931"/>
              <a:gd name="connsiteY2" fmla="*/ 96051 h 96051"/>
              <a:gd name="connsiteX3" fmla="*/ 47305 w 215931"/>
              <a:gd name="connsiteY3" fmla="*/ 72975 h 96051"/>
              <a:gd name="connsiteX4" fmla="*/ 0 w 215931"/>
              <a:gd name="connsiteY4" fmla="*/ 0 h 96051"/>
              <a:gd name="connsiteX0" fmla="*/ 0 w 215931"/>
              <a:gd name="connsiteY0" fmla="*/ 0 h 96051"/>
              <a:gd name="connsiteX1" fmla="*/ 169097 w 215931"/>
              <a:gd name="connsiteY1" fmla="*/ 17445 h 96051"/>
              <a:gd name="connsiteX2" fmla="*/ 215931 w 215931"/>
              <a:gd name="connsiteY2" fmla="*/ 96051 h 96051"/>
              <a:gd name="connsiteX3" fmla="*/ 32804 w 215931"/>
              <a:gd name="connsiteY3" fmla="*/ 73862 h 96051"/>
              <a:gd name="connsiteX4" fmla="*/ 0 w 215931"/>
              <a:gd name="connsiteY4" fmla="*/ 0 h 96051"/>
              <a:gd name="connsiteX0" fmla="*/ 0 w 229067"/>
              <a:gd name="connsiteY0" fmla="*/ 0 h 94532"/>
              <a:gd name="connsiteX1" fmla="*/ 182233 w 229067"/>
              <a:gd name="connsiteY1" fmla="*/ 15926 h 94532"/>
              <a:gd name="connsiteX2" fmla="*/ 229067 w 229067"/>
              <a:gd name="connsiteY2" fmla="*/ 94532 h 94532"/>
              <a:gd name="connsiteX3" fmla="*/ 45940 w 229067"/>
              <a:gd name="connsiteY3" fmla="*/ 72343 h 94532"/>
              <a:gd name="connsiteX4" fmla="*/ 0 w 229067"/>
              <a:gd name="connsiteY4" fmla="*/ 0 h 94532"/>
              <a:gd name="connsiteX0" fmla="*/ 0 w 229067"/>
              <a:gd name="connsiteY0" fmla="*/ 0 h 94532"/>
              <a:gd name="connsiteX1" fmla="*/ 188123 w 229067"/>
              <a:gd name="connsiteY1" fmla="*/ 24987 h 94532"/>
              <a:gd name="connsiteX2" fmla="*/ 229067 w 229067"/>
              <a:gd name="connsiteY2" fmla="*/ 94532 h 94532"/>
              <a:gd name="connsiteX3" fmla="*/ 45940 w 229067"/>
              <a:gd name="connsiteY3" fmla="*/ 72343 h 94532"/>
              <a:gd name="connsiteX4" fmla="*/ 0 w 229067"/>
              <a:gd name="connsiteY4" fmla="*/ 0 h 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67" h="94532">
                <a:moveTo>
                  <a:pt x="0" y="0"/>
                </a:moveTo>
                <a:lnTo>
                  <a:pt x="188123" y="24987"/>
                </a:lnTo>
                <a:lnTo>
                  <a:pt x="229067" y="94532"/>
                </a:lnTo>
                <a:lnTo>
                  <a:pt x="45940" y="7234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89E154-460A-4ADB-AE43-4C189D838E8E}"/>
              </a:ext>
            </a:extLst>
          </p:cNvPr>
          <p:cNvSpPr txBox="1"/>
          <p:nvPr/>
        </p:nvSpPr>
        <p:spPr>
          <a:xfrm>
            <a:off x="3277977" y="4578950"/>
            <a:ext cx="189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荷重印加位置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272A1BF-2F85-4474-B2E9-3DF3F04A9582}"/>
              </a:ext>
            </a:extLst>
          </p:cNvPr>
          <p:cNvCxnSpPr>
            <a:cxnSpLocks/>
          </p:cNvCxnSpPr>
          <p:nvPr/>
        </p:nvCxnSpPr>
        <p:spPr>
          <a:xfrm>
            <a:off x="3588286" y="4872052"/>
            <a:ext cx="12660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E65ED38-555C-4FA9-8F11-FB77CF646650}"/>
              </a:ext>
            </a:extLst>
          </p:cNvPr>
          <p:cNvCxnSpPr>
            <a:cxnSpLocks/>
          </p:cNvCxnSpPr>
          <p:nvPr/>
        </p:nvCxnSpPr>
        <p:spPr>
          <a:xfrm flipV="1">
            <a:off x="3369966" y="4876862"/>
            <a:ext cx="223914" cy="37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074DA2-EE04-41CA-9686-9AE81EB068FC}"/>
              </a:ext>
            </a:extLst>
          </p:cNvPr>
          <p:cNvSpPr txBox="1"/>
          <p:nvPr/>
        </p:nvSpPr>
        <p:spPr>
          <a:xfrm>
            <a:off x="5172363" y="1636045"/>
            <a:ext cx="24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半導体ひずみゲージ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7EDAA9F-9A45-45D5-9D49-E1CAF5AECD24}"/>
              </a:ext>
            </a:extLst>
          </p:cNvPr>
          <p:cNvCxnSpPr>
            <a:cxnSpLocks/>
          </p:cNvCxnSpPr>
          <p:nvPr/>
        </p:nvCxnSpPr>
        <p:spPr>
          <a:xfrm>
            <a:off x="5482672" y="1929147"/>
            <a:ext cx="18778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A5ED09-8BE4-4C8D-87E8-EED837879D1E}"/>
              </a:ext>
            </a:extLst>
          </p:cNvPr>
          <p:cNvSpPr txBox="1"/>
          <p:nvPr/>
        </p:nvSpPr>
        <p:spPr>
          <a:xfrm>
            <a:off x="5708919" y="1938008"/>
            <a:ext cx="24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金属箔ひずみゲージ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B56C87D-9664-4947-8D60-B2C989CCED2E}"/>
              </a:ext>
            </a:extLst>
          </p:cNvPr>
          <p:cNvCxnSpPr>
            <a:cxnSpLocks/>
          </p:cNvCxnSpPr>
          <p:nvPr/>
        </p:nvCxnSpPr>
        <p:spPr>
          <a:xfrm>
            <a:off x="6019228" y="2231110"/>
            <a:ext cx="18778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E6E774B-3AEE-4E9A-83B7-4522F6FC0FF2}"/>
              </a:ext>
            </a:extLst>
          </p:cNvPr>
          <p:cNvCxnSpPr>
            <a:cxnSpLocks/>
          </p:cNvCxnSpPr>
          <p:nvPr/>
        </p:nvCxnSpPr>
        <p:spPr>
          <a:xfrm flipV="1">
            <a:off x="5949553" y="2229625"/>
            <a:ext cx="78468" cy="204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C1ECF9A-1201-4CE7-8F83-B5C6666F30F2}"/>
              </a:ext>
            </a:extLst>
          </p:cNvPr>
          <p:cNvCxnSpPr>
            <a:cxnSpLocks/>
          </p:cNvCxnSpPr>
          <p:nvPr/>
        </p:nvCxnSpPr>
        <p:spPr>
          <a:xfrm flipV="1">
            <a:off x="5410261" y="1927148"/>
            <a:ext cx="78468" cy="204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F67947-111D-4D54-8AC0-8E6867AE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12" y="3205599"/>
            <a:ext cx="3452791" cy="2345790"/>
          </a:xfrm>
          <a:prstGeom prst="rect">
            <a:avLst/>
          </a:prstGeo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86F3A-E9B1-3349-9992-98A6981C7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/>
              <a:t>3. </a:t>
            </a:r>
            <a:r>
              <a:rPr lang="ja-JP" altLang="en-US" sz="2000" b="1"/>
              <a:t>提案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  <a:endParaRPr lang="ja-JP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5DF3BA-541B-42B4-84DE-9D1A42E813E1}"/>
              </a:ext>
            </a:extLst>
          </p:cNvPr>
          <p:cNvSpPr/>
          <p:nvPr/>
        </p:nvSpPr>
        <p:spPr>
          <a:xfrm rot="1733518">
            <a:off x="1829766" y="3481134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7">
            <a:extLst>
              <a:ext uri="{FF2B5EF4-FFF2-40B4-BE49-F238E27FC236}">
                <a16:creationId xmlns:a16="http://schemas.microsoft.com/office/drawing/2014/main" id="{600CB801-B8D2-4EC9-ABC3-75FD24606A3D}"/>
              </a:ext>
            </a:extLst>
          </p:cNvPr>
          <p:cNvSpPr/>
          <p:nvPr/>
        </p:nvSpPr>
        <p:spPr>
          <a:xfrm rot="1733518">
            <a:off x="2227945" y="3728784"/>
            <a:ext cx="399256" cy="118550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00025">
                <a:moveTo>
                  <a:pt x="127000" y="0"/>
                </a:moveTo>
                <a:lnTo>
                  <a:pt x="533400" y="3175"/>
                </a:lnTo>
                <a:lnTo>
                  <a:pt x="384175" y="200025"/>
                </a:lnTo>
                <a:lnTo>
                  <a:pt x="0" y="200025"/>
                </a:lnTo>
                <a:lnTo>
                  <a:pt x="127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C67CE47D-B176-4904-A454-506AA5B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14F7EDF-89FD-4914-B3D9-91DF1CD032FA}"/>
              </a:ext>
            </a:extLst>
          </p:cNvPr>
          <p:cNvSpPr/>
          <p:nvPr/>
        </p:nvSpPr>
        <p:spPr>
          <a:xfrm>
            <a:off x="1533812" y="3205598"/>
            <a:ext cx="1308100" cy="90108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D33F12-A0A3-4F8F-9216-ECB806C97FEF}"/>
              </a:ext>
            </a:extLst>
          </p:cNvPr>
          <p:cNvSpPr txBox="1"/>
          <p:nvPr/>
        </p:nvSpPr>
        <p:spPr>
          <a:xfrm>
            <a:off x="1870423" y="2542409"/>
            <a:ext cx="312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ひずみゲージ貼り付け位置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017588-093C-4A98-B97C-77BA7E09F80D}"/>
              </a:ext>
            </a:extLst>
          </p:cNvPr>
          <p:cNvCxnSpPr>
            <a:cxnSpLocks/>
          </p:cNvCxnSpPr>
          <p:nvPr/>
        </p:nvCxnSpPr>
        <p:spPr>
          <a:xfrm>
            <a:off x="2180733" y="2835511"/>
            <a:ext cx="25415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724D273-1BA5-436D-B689-1D40A491398A}"/>
              </a:ext>
            </a:extLst>
          </p:cNvPr>
          <p:cNvCxnSpPr>
            <a:cxnSpLocks/>
          </p:cNvCxnSpPr>
          <p:nvPr/>
        </p:nvCxnSpPr>
        <p:spPr>
          <a:xfrm flipV="1">
            <a:off x="1965612" y="2834026"/>
            <a:ext cx="223914" cy="37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7">
            <a:extLst>
              <a:ext uri="{FF2B5EF4-FFF2-40B4-BE49-F238E27FC236}">
                <a16:creationId xmlns:a16="http://schemas.microsoft.com/office/drawing/2014/main" id="{E8C08D88-8252-4706-80CA-D324EB8BEBE6}"/>
              </a:ext>
            </a:extLst>
          </p:cNvPr>
          <p:cNvSpPr/>
          <p:nvPr/>
        </p:nvSpPr>
        <p:spPr>
          <a:xfrm rot="19011553">
            <a:off x="4248310" y="4806015"/>
            <a:ext cx="388753" cy="324697"/>
          </a:xfrm>
          <a:custGeom>
            <a:avLst/>
            <a:gdLst>
              <a:gd name="connsiteX0" fmla="*/ 0 w 533400"/>
              <a:gd name="connsiteY0" fmla="*/ 0 h 196850"/>
              <a:gd name="connsiteX1" fmla="*/ 533400 w 533400"/>
              <a:gd name="connsiteY1" fmla="*/ 0 h 196850"/>
              <a:gd name="connsiteX2" fmla="*/ 533400 w 533400"/>
              <a:gd name="connsiteY2" fmla="*/ 196850 h 196850"/>
              <a:gd name="connsiteX3" fmla="*/ 0 w 533400"/>
              <a:gd name="connsiteY3" fmla="*/ 196850 h 196850"/>
              <a:gd name="connsiteX4" fmla="*/ 0 w 533400"/>
              <a:gd name="connsiteY4" fmla="*/ 0 h 196850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533400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127000 w 533400"/>
              <a:gd name="connsiteY0" fmla="*/ 0 h 200025"/>
              <a:gd name="connsiteX1" fmla="*/ 533400 w 533400"/>
              <a:gd name="connsiteY1" fmla="*/ 3175 h 200025"/>
              <a:gd name="connsiteX2" fmla="*/ 384175 w 533400"/>
              <a:gd name="connsiteY2" fmla="*/ 200025 h 200025"/>
              <a:gd name="connsiteX3" fmla="*/ 0 w 533400"/>
              <a:gd name="connsiteY3" fmla="*/ 200025 h 200025"/>
              <a:gd name="connsiteX4" fmla="*/ 127000 w 533400"/>
              <a:gd name="connsiteY4" fmla="*/ 0 h 200025"/>
              <a:gd name="connsiteX0" fmla="*/ 0 w 840089"/>
              <a:gd name="connsiteY0" fmla="*/ 0 h 233615"/>
              <a:gd name="connsiteX1" fmla="*/ 840089 w 840089"/>
              <a:gd name="connsiteY1" fmla="*/ 36765 h 233615"/>
              <a:gd name="connsiteX2" fmla="*/ 690864 w 840089"/>
              <a:gd name="connsiteY2" fmla="*/ 233615 h 233615"/>
              <a:gd name="connsiteX3" fmla="*/ 306689 w 840089"/>
              <a:gd name="connsiteY3" fmla="*/ 233615 h 233615"/>
              <a:gd name="connsiteX4" fmla="*/ 0 w 840089"/>
              <a:gd name="connsiteY4" fmla="*/ 0 h 233615"/>
              <a:gd name="connsiteX0" fmla="*/ 0 w 690864"/>
              <a:gd name="connsiteY0" fmla="*/ 0 h 233615"/>
              <a:gd name="connsiteX1" fmla="*/ 170625 w 690864"/>
              <a:gd name="connsiteY1" fmla="*/ 417 h 233615"/>
              <a:gd name="connsiteX2" fmla="*/ 690864 w 690864"/>
              <a:gd name="connsiteY2" fmla="*/ 233615 h 233615"/>
              <a:gd name="connsiteX3" fmla="*/ 306689 w 690864"/>
              <a:gd name="connsiteY3" fmla="*/ 233615 h 233615"/>
              <a:gd name="connsiteX4" fmla="*/ 0 w 690864"/>
              <a:gd name="connsiteY4" fmla="*/ 0 h 233615"/>
              <a:gd name="connsiteX0" fmla="*/ 0 w 690864"/>
              <a:gd name="connsiteY0" fmla="*/ 0 h 233615"/>
              <a:gd name="connsiteX1" fmla="*/ 170625 w 690864"/>
              <a:gd name="connsiteY1" fmla="*/ 417 h 233615"/>
              <a:gd name="connsiteX2" fmla="*/ 690864 w 690864"/>
              <a:gd name="connsiteY2" fmla="*/ 233615 h 233615"/>
              <a:gd name="connsiteX3" fmla="*/ 47305 w 690864"/>
              <a:gd name="connsiteY3" fmla="*/ 72975 h 233615"/>
              <a:gd name="connsiteX4" fmla="*/ 0 w 690864"/>
              <a:gd name="connsiteY4" fmla="*/ 0 h 233615"/>
              <a:gd name="connsiteX0" fmla="*/ 0 w 207483"/>
              <a:gd name="connsiteY0" fmla="*/ 0 h 88339"/>
              <a:gd name="connsiteX1" fmla="*/ 170625 w 207483"/>
              <a:gd name="connsiteY1" fmla="*/ 417 h 88339"/>
              <a:gd name="connsiteX2" fmla="*/ 207483 w 207483"/>
              <a:gd name="connsiteY2" fmla="*/ 88339 h 88339"/>
              <a:gd name="connsiteX3" fmla="*/ 47305 w 207483"/>
              <a:gd name="connsiteY3" fmla="*/ 72975 h 88339"/>
              <a:gd name="connsiteX4" fmla="*/ 0 w 207483"/>
              <a:gd name="connsiteY4" fmla="*/ 0 h 88339"/>
              <a:gd name="connsiteX0" fmla="*/ 0 w 207483"/>
              <a:gd name="connsiteY0" fmla="*/ 0 h 88339"/>
              <a:gd name="connsiteX1" fmla="*/ 169097 w 207483"/>
              <a:gd name="connsiteY1" fmla="*/ 17445 h 88339"/>
              <a:gd name="connsiteX2" fmla="*/ 207483 w 207483"/>
              <a:gd name="connsiteY2" fmla="*/ 88339 h 88339"/>
              <a:gd name="connsiteX3" fmla="*/ 47305 w 207483"/>
              <a:gd name="connsiteY3" fmla="*/ 72975 h 88339"/>
              <a:gd name="connsiteX4" fmla="*/ 0 w 207483"/>
              <a:gd name="connsiteY4" fmla="*/ 0 h 88339"/>
              <a:gd name="connsiteX0" fmla="*/ 0 w 215931"/>
              <a:gd name="connsiteY0" fmla="*/ 0 h 96051"/>
              <a:gd name="connsiteX1" fmla="*/ 169097 w 215931"/>
              <a:gd name="connsiteY1" fmla="*/ 17445 h 96051"/>
              <a:gd name="connsiteX2" fmla="*/ 215931 w 215931"/>
              <a:gd name="connsiteY2" fmla="*/ 96051 h 96051"/>
              <a:gd name="connsiteX3" fmla="*/ 47305 w 215931"/>
              <a:gd name="connsiteY3" fmla="*/ 72975 h 96051"/>
              <a:gd name="connsiteX4" fmla="*/ 0 w 215931"/>
              <a:gd name="connsiteY4" fmla="*/ 0 h 96051"/>
              <a:gd name="connsiteX0" fmla="*/ 0 w 215931"/>
              <a:gd name="connsiteY0" fmla="*/ 0 h 96051"/>
              <a:gd name="connsiteX1" fmla="*/ 169097 w 215931"/>
              <a:gd name="connsiteY1" fmla="*/ 17445 h 96051"/>
              <a:gd name="connsiteX2" fmla="*/ 215931 w 215931"/>
              <a:gd name="connsiteY2" fmla="*/ 96051 h 96051"/>
              <a:gd name="connsiteX3" fmla="*/ 32804 w 215931"/>
              <a:gd name="connsiteY3" fmla="*/ 73862 h 96051"/>
              <a:gd name="connsiteX4" fmla="*/ 0 w 215931"/>
              <a:gd name="connsiteY4" fmla="*/ 0 h 96051"/>
              <a:gd name="connsiteX0" fmla="*/ 0 w 229067"/>
              <a:gd name="connsiteY0" fmla="*/ 0 h 94532"/>
              <a:gd name="connsiteX1" fmla="*/ 182233 w 229067"/>
              <a:gd name="connsiteY1" fmla="*/ 15926 h 94532"/>
              <a:gd name="connsiteX2" fmla="*/ 229067 w 229067"/>
              <a:gd name="connsiteY2" fmla="*/ 94532 h 94532"/>
              <a:gd name="connsiteX3" fmla="*/ 45940 w 229067"/>
              <a:gd name="connsiteY3" fmla="*/ 72343 h 94532"/>
              <a:gd name="connsiteX4" fmla="*/ 0 w 229067"/>
              <a:gd name="connsiteY4" fmla="*/ 0 h 94532"/>
              <a:gd name="connsiteX0" fmla="*/ 0 w 229067"/>
              <a:gd name="connsiteY0" fmla="*/ 0 h 94532"/>
              <a:gd name="connsiteX1" fmla="*/ 188123 w 229067"/>
              <a:gd name="connsiteY1" fmla="*/ 24987 h 94532"/>
              <a:gd name="connsiteX2" fmla="*/ 229067 w 229067"/>
              <a:gd name="connsiteY2" fmla="*/ 94532 h 94532"/>
              <a:gd name="connsiteX3" fmla="*/ 45940 w 229067"/>
              <a:gd name="connsiteY3" fmla="*/ 72343 h 94532"/>
              <a:gd name="connsiteX4" fmla="*/ 0 w 229067"/>
              <a:gd name="connsiteY4" fmla="*/ 0 h 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67" h="94532">
                <a:moveTo>
                  <a:pt x="0" y="0"/>
                </a:moveTo>
                <a:lnTo>
                  <a:pt x="188123" y="24987"/>
                </a:lnTo>
                <a:lnTo>
                  <a:pt x="229067" y="94532"/>
                </a:lnTo>
                <a:lnTo>
                  <a:pt x="45940" y="7234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89E154-460A-4ADB-AE43-4C189D838E8E}"/>
              </a:ext>
            </a:extLst>
          </p:cNvPr>
          <p:cNvSpPr txBox="1"/>
          <p:nvPr/>
        </p:nvSpPr>
        <p:spPr>
          <a:xfrm>
            <a:off x="4382877" y="4286850"/>
            <a:ext cx="189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荷重印加位置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272A1BF-2F85-4474-B2E9-3DF3F04A9582}"/>
              </a:ext>
            </a:extLst>
          </p:cNvPr>
          <p:cNvCxnSpPr>
            <a:cxnSpLocks/>
          </p:cNvCxnSpPr>
          <p:nvPr/>
        </p:nvCxnSpPr>
        <p:spPr>
          <a:xfrm>
            <a:off x="4693186" y="4579952"/>
            <a:ext cx="12660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E65ED38-555C-4FA9-8F11-FB77CF646650}"/>
              </a:ext>
            </a:extLst>
          </p:cNvPr>
          <p:cNvCxnSpPr>
            <a:cxnSpLocks/>
          </p:cNvCxnSpPr>
          <p:nvPr/>
        </p:nvCxnSpPr>
        <p:spPr>
          <a:xfrm flipV="1">
            <a:off x="4474866" y="4584762"/>
            <a:ext cx="223914" cy="37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B748A-004E-7741-A230-30DF364C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実験内容・実験環境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8C001B-36B4-8543-8DBC-C2D9EE128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96C47B-C7E5-444C-9014-AEDFF1E5F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提案　　　</a:t>
            </a:r>
            <a:r>
              <a:rPr lang="en-US" altLang="ja-JP" sz="2000" b="1" dirty="0"/>
              <a:t>4. </a:t>
            </a:r>
            <a:r>
              <a:rPr lang="ja-JP" altLang="en-US" sz="2000" b="1"/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</a:p>
        </p:txBody>
      </p:sp>
      <p:pic>
        <p:nvPicPr>
          <p:cNvPr id="7" name="図 6" descr="屋内, テーブル, コンピュータ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60403C7F-3DF6-9F48-8CCD-497635705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000" r="24211" b="8334"/>
          <a:stretch/>
        </p:blipFill>
        <p:spPr>
          <a:xfrm>
            <a:off x="5956075" y="1561469"/>
            <a:ext cx="2832813" cy="4869180"/>
          </a:xfrm>
          <a:prstGeom prst="rect">
            <a:avLst/>
          </a:prstGeom>
        </p:spPr>
      </p:pic>
      <p:sp>
        <p:nvSpPr>
          <p:cNvPr id="8" name="角丸四角形 44">
            <a:extLst>
              <a:ext uri="{FF2B5EF4-FFF2-40B4-BE49-F238E27FC236}">
                <a16:creationId xmlns:a16="http://schemas.microsoft.com/office/drawing/2014/main" id="{E2DF6B7C-BFBF-244F-9BF6-8B9F38A165C1}"/>
              </a:ext>
            </a:extLst>
          </p:cNvPr>
          <p:cNvSpPr/>
          <p:nvPr/>
        </p:nvSpPr>
        <p:spPr>
          <a:xfrm>
            <a:off x="484546" y="1668311"/>
            <a:ext cx="5081840" cy="2232292"/>
          </a:xfrm>
          <a:prstGeom prst="roundRect">
            <a:avLst>
              <a:gd name="adj" fmla="val 4564"/>
            </a:avLst>
          </a:prstGeom>
          <a:solidFill>
            <a:schemeClr val="bg1"/>
          </a:solidFill>
          <a:ln w="57150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44">
            <a:extLst>
              <a:ext uri="{FF2B5EF4-FFF2-40B4-BE49-F238E27FC236}">
                <a16:creationId xmlns:a16="http://schemas.microsoft.com/office/drawing/2014/main" id="{4AB49863-BF37-BB48-A9FD-95884A43FD51}"/>
              </a:ext>
            </a:extLst>
          </p:cNvPr>
          <p:cNvSpPr/>
          <p:nvPr/>
        </p:nvSpPr>
        <p:spPr>
          <a:xfrm>
            <a:off x="355112" y="1317113"/>
            <a:ext cx="2832813" cy="707886"/>
          </a:xfrm>
          <a:prstGeom prst="roundRect">
            <a:avLst>
              <a:gd name="adj" fmla="val 15703"/>
            </a:avLst>
          </a:prstGeom>
          <a:solidFill>
            <a:schemeClr val="bg1"/>
          </a:solidFill>
          <a:ln w="57150">
            <a:solidFill>
              <a:srgbClr val="0E56F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荷重印加試験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AE81B3-ED9D-EB49-9BC4-566C25E63EC6}"/>
              </a:ext>
            </a:extLst>
          </p:cNvPr>
          <p:cNvSpPr/>
          <p:nvPr/>
        </p:nvSpPr>
        <p:spPr>
          <a:xfrm>
            <a:off x="645924" y="2700274"/>
            <a:ext cx="3846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/>
              <a:t>半導体ひずみゲージと</a:t>
            </a:r>
            <a:br>
              <a:rPr lang="en-US" altLang="ja-JP" sz="2400" dirty="0"/>
            </a:br>
            <a:r>
              <a:rPr lang="ja-JP" altLang="en-US" sz="2400"/>
              <a:t>金属箔ひずみゲージの</a:t>
            </a:r>
            <a:br>
              <a:rPr lang="en-US" altLang="ja-JP" sz="2400" dirty="0"/>
            </a:br>
            <a:r>
              <a:rPr lang="ja-JP" altLang="en-US" sz="2400"/>
              <a:t>それぞれの出力を確認する</a:t>
            </a:r>
            <a:r>
              <a:rPr lang="en-US" altLang="ja-JP" sz="2400" dirty="0"/>
              <a:t>. </a:t>
            </a:r>
            <a:endParaRPr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DB55EC-D674-284B-BB3A-C0365A816455}"/>
              </a:ext>
            </a:extLst>
          </p:cNvPr>
          <p:cNvSpPr/>
          <p:nvPr/>
        </p:nvSpPr>
        <p:spPr>
          <a:xfrm>
            <a:off x="484546" y="2182718"/>
            <a:ext cx="5081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印加荷重：0 </a:t>
            </a:r>
            <a:r>
              <a:rPr lang="en-US" altLang="ja-JP" sz="2800" dirty="0"/>
              <a:t>〜2.5</a:t>
            </a:r>
            <a:r>
              <a:rPr lang="ja-JP" altLang="en-US" sz="2800"/>
              <a:t>N (</a:t>
            </a:r>
            <a:r>
              <a:rPr lang="en-US" altLang="ja-JP" sz="2800" dirty="0"/>
              <a:t>0.</a:t>
            </a:r>
            <a:r>
              <a:rPr lang="ja-JP" altLang="en-US" sz="2800"/>
              <a:t>5N 刻み)</a:t>
            </a:r>
            <a:endParaRPr lang="en-US" altLang="ja-JP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74ED51F-CED9-AF43-AE7F-EC683BBEB9AA}"/>
              </a:ext>
            </a:extLst>
          </p:cNvPr>
          <p:cNvSpPr/>
          <p:nvPr/>
        </p:nvSpPr>
        <p:spPr>
          <a:xfrm>
            <a:off x="6818483" y="643064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/>
              <a:t>実験環境</a:t>
            </a:r>
            <a:endParaRPr lang="en-US" altLang="ja-JP" sz="2000" dirty="0"/>
          </a:p>
        </p:txBody>
      </p:sp>
      <p:pic>
        <p:nvPicPr>
          <p:cNvPr id="17" name="図 16" descr="屋内, 座る, テーブル, ブラック が含まれている画像&#10;&#10;自動的に生成された説明">
            <a:extLst>
              <a:ext uri="{FF2B5EF4-FFF2-40B4-BE49-F238E27FC236}">
                <a16:creationId xmlns:a16="http://schemas.microsoft.com/office/drawing/2014/main" id="{91B72B58-A08E-384A-B33E-FFE2027EE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0" r="21098" b="15000"/>
          <a:stretch/>
        </p:blipFill>
        <p:spPr>
          <a:xfrm>
            <a:off x="723010" y="4062936"/>
            <a:ext cx="3691891" cy="2371808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94DB9E-86E0-6142-8CC9-C1281CE49BA2}"/>
              </a:ext>
            </a:extLst>
          </p:cNvPr>
          <p:cNvCxnSpPr>
            <a:cxnSpLocks/>
          </p:cNvCxnSpPr>
          <p:nvPr/>
        </p:nvCxnSpPr>
        <p:spPr>
          <a:xfrm>
            <a:off x="3918894" y="4446255"/>
            <a:ext cx="17072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AC246BC-A600-364B-A2BE-409B8CB8C82B}"/>
              </a:ext>
            </a:extLst>
          </p:cNvPr>
          <p:cNvCxnSpPr>
            <a:cxnSpLocks/>
          </p:cNvCxnSpPr>
          <p:nvPr/>
        </p:nvCxnSpPr>
        <p:spPr>
          <a:xfrm flipV="1">
            <a:off x="3519862" y="4446255"/>
            <a:ext cx="399032" cy="50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87D206A-4458-0742-A505-621FD06118B8}"/>
              </a:ext>
            </a:extLst>
          </p:cNvPr>
          <p:cNvSpPr/>
          <p:nvPr/>
        </p:nvSpPr>
        <p:spPr>
          <a:xfrm>
            <a:off x="3914016" y="4042374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2000"/>
              <a:t>ひずみゲージ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44ED5B-4DAD-7A45-A603-4AB00B38E6C0}"/>
              </a:ext>
            </a:extLst>
          </p:cNvPr>
          <p:cNvSpPr/>
          <p:nvPr/>
        </p:nvSpPr>
        <p:spPr>
          <a:xfrm>
            <a:off x="1820089" y="6434744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1</a:t>
            </a:r>
            <a:r>
              <a:rPr lang="ja-JP" altLang="en-US" sz="2000"/>
              <a:t>軸力覚センサ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780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F85AB4C-A341-42D8-B6E6-585865A7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6BEA6AF-D0A9-4033-A50C-AA026EA8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B748A-004E-7741-A230-30DF364C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荷重印</a:t>
            </a:r>
            <a:r>
              <a:rPr kumimoji="1" lang="ja-JP" altLang="en-US"/>
              <a:t>加試験　出力の関係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8C001B-36B4-8543-8DBC-C2D9EE128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96C47B-C7E5-444C-9014-AEDFF1E5F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背景</a:t>
            </a:r>
            <a:r>
              <a:rPr lang="ja-JP" altLang="en-US" sz="2000" b="1"/>
              <a:t>　　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従来研究　　　</a:t>
            </a:r>
            <a:r>
              <a:rPr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ja-JP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提案　　　</a:t>
            </a:r>
            <a:r>
              <a:rPr lang="en-US" altLang="ja-JP" sz="2000" b="1" dirty="0"/>
              <a:t>4. </a:t>
            </a:r>
            <a:r>
              <a:rPr lang="ja-JP" altLang="en-US" sz="2000" b="1"/>
              <a:t>性能試験　　　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ja-JP" altLang="en-US" sz="2000" b="1">
                <a:solidFill>
                  <a:schemeClr val="bg1">
                    <a:lumMod val="50000"/>
                  </a:schemeClr>
                </a:solidFill>
              </a:rPr>
              <a:t>まとめ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2A8371D-D32D-3D41-9720-1D3B69B8D755}"/>
              </a:ext>
            </a:extLst>
          </p:cNvPr>
          <p:cNvCxnSpPr>
            <a:cxnSpLocks/>
          </p:cNvCxnSpPr>
          <p:nvPr/>
        </p:nvCxnSpPr>
        <p:spPr>
          <a:xfrm flipV="1">
            <a:off x="650932" y="2343150"/>
            <a:ext cx="0" cy="8240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460DBB-907B-B24B-B6C0-35154E1EA6F6}"/>
              </a:ext>
            </a:extLst>
          </p:cNvPr>
          <p:cNvCxnSpPr>
            <a:cxnSpLocks/>
          </p:cNvCxnSpPr>
          <p:nvPr/>
        </p:nvCxnSpPr>
        <p:spPr>
          <a:xfrm flipV="1">
            <a:off x="650932" y="3167177"/>
            <a:ext cx="749923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5EE8E23-D363-2C49-B22D-CC7AD07F07B4}"/>
              </a:ext>
            </a:extLst>
          </p:cNvPr>
          <p:cNvCxnSpPr/>
          <p:nvPr/>
        </p:nvCxnSpPr>
        <p:spPr>
          <a:xfrm>
            <a:off x="651221" y="2960370"/>
            <a:ext cx="108000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BDCBC8C-B620-C044-96AF-152096EDDCBB}"/>
              </a:ext>
            </a:extLst>
          </p:cNvPr>
          <p:cNvCxnSpPr/>
          <p:nvPr/>
        </p:nvCxnSpPr>
        <p:spPr>
          <a:xfrm>
            <a:off x="651221" y="2689860"/>
            <a:ext cx="7200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92C4662-D869-A541-AEB4-249C11F40754}"/>
              </a:ext>
            </a:extLst>
          </p:cNvPr>
          <p:cNvCxnSpPr>
            <a:cxnSpLocks/>
          </p:cNvCxnSpPr>
          <p:nvPr/>
        </p:nvCxnSpPr>
        <p:spPr>
          <a:xfrm flipV="1">
            <a:off x="650932" y="3406926"/>
            <a:ext cx="0" cy="8240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61C3C3D-C5D6-C948-8B36-AA5E27D19C8F}"/>
              </a:ext>
            </a:extLst>
          </p:cNvPr>
          <p:cNvCxnSpPr>
            <a:cxnSpLocks/>
          </p:cNvCxnSpPr>
          <p:nvPr/>
        </p:nvCxnSpPr>
        <p:spPr>
          <a:xfrm flipV="1">
            <a:off x="650932" y="4230953"/>
            <a:ext cx="749923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B866C4B-7AC6-6F45-AC4F-8E918B53789A}"/>
              </a:ext>
            </a:extLst>
          </p:cNvPr>
          <p:cNvCxnSpPr/>
          <p:nvPr/>
        </p:nvCxnSpPr>
        <p:spPr>
          <a:xfrm>
            <a:off x="651221" y="4024146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216B8C6-2DEE-E642-999C-F7BF7C2BAB09}"/>
              </a:ext>
            </a:extLst>
          </p:cNvPr>
          <p:cNvCxnSpPr>
            <a:cxnSpLocks/>
          </p:cNvCxnSpPr>
          <p:nvPr/>
        </p:nvCxnSpPr>
        <p:spPr>
          <a:xfrm>
            <a:off x="651221" y="3753636"/>
            <a:ext cx="360073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DC623-1391-4636-B78F-F1086F60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215771-1B2F-4158-8A6A-9CDFDEB2B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FAD2-F2A3-4F93-8C89-108AEFADD6BB}" type="slidenum">
              <a:rPr kumimoji="1" lang="ja-JP" altLang="en-US" smtClean="0">
                <a:solidFill>
                  <a:schemeClr val="tx1"/>
                </a:solidFill>
              </a:rPr>
              <a:pPr/>
              <a:t>9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CEBF1430-9943-43C8-A348-5D2108E3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カンチレバー：一端が固定端、他端が</a:t>
            </a:r>
            <a:r>
              <a:rPr kumimoji="1" lang="ja-JP" altLang="en-US">
                <a:solidFill>
                  <a:schemeClr val="tx1"/>
                </a:solidFill>
              </a:rPr>
              <a:t>自由端と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された</a:t>
            </a:r>
            <a:r>
              <a:rPr kumimoji="1" lang="ja-JP" altLang="en-US" dirty="0">
                <a:solidFill>
                  <a:schemeClr val="tx1"/>
                </a:solidFill>
              </a:rPr>
              <a:t>構造体（特に梁）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CB991-6310-524B-8A14-A711469FE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7" name="図 6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6FC78A9E-5FD2-4D82-BA9F-E201B39B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r="16277" b="12826"/>
          <a:stretch/>
        </p:blipFill>
        <p:spPr>
          <a:xfrm>
            <a:off x="350312" y="2449954"/>
            <a:ext cx="3574475" cy="3095738"/>
          </a:xfrm>
          <a:prstGeom prst="rect">
            <a:avLst/>
          </a:prstGeom>
        </p:spPr>
      </p:pic>
      <p:pic>
        <p:nvPicPr>
          <p:cNvPr id="8" name="図 7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62028B-1E75-48FC-8DFF-1EC8C588A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"/>
          <a:stretch/>
        </p:blipFill>
        <p:spPr>
          <a:xfrm>
            <a:off x="6155574" y="2330842"/>
            <a:ext cx="2826328" cy="7412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167C5F-E1F1-4375-A53D-C09A5EFFFA59}"/>
              </a:ext>
            </a:extLst>
          </p:cNvPr>
          <p:cNvSpPr txBox="1"/>
          <p:nvPr/>
        </p:nvSpPr>
        <p:spPr>
          <a:xfrm>
            <a:off x="4045288" y="3059244"/>
            <a:ext cx="4939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 dirty="0"/>
              <a:t>：非固定端に力が加えられた</a:t>
            </a:r>
            <a:r>
              <a:rPr kumimoji="1" lang="ja-JP" altLang="en-US"/>
              <a:t>時の</a:t>
            </a:r>
            <a:br>
              <a:rPr kumimoji="1" lang="en-US" altLang="ja-JP" dirty="0"/>
            </a:br>
            <a:r>
              <a:rPr kumimoji="1" lang="ja-JP" altLang="en-US"/>
              <a:t>ビーム</a:t>
            </a:r>
            <a:r>
              <a:rPr kumimoji="1" lang="ja-JP" altLang="en-US" dirty="0"/>
              <a:t>の曲げモーメント</a:t>
            </a:r>
            <a:endParaRPr kumimoji="1"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：点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から固有軸まで</a:t>
            </a:r>
            <a:r>
              <a:rPr kumimoji="1" lang="ja-JP" altLang="en-US"/>
              <a:t>の距離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kumimoji="1" lang="ja-JP" altLang="en-US" dirty="0"/>
              <a:t>この場合は</a:t>
            </a:r>
            <a:r>
              <a:rPr kumimoji="1" lang="en-US" altLang="ja-JP" dirty="0"/>
              <a:t>y=12h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/>
              <a:t>I</a:t>
            </a:r>
            <a:r>
              <a:rPr kumimoji="1" lang="ja-JP" altLang="en-US" dirty="0"/>
              <a:t>：固定端を通り側平面に垂直な軸</a:t>
            </a:r>
            <a:r>
              <a:rPr kumimoji="1" lang="ja-JP" altLang="en-US"/>
              <a:t>回りの</a:t>
            </a:r>
            <a:br>
              <a:rPr kumimoji="1" lang="en-US" altLang="ja-JP" dirty="0"/>
            </a:br>
            <a:r>
              <a:rPr kumimoji="1" lang="ja-JP" altLang="en-US"/>
              <a:t>ビーム</a:t>
            </a:r>
            <a:r>
              <a:rPr kumimoji="1" lang="ja-JP" altLang="en-US" dirty="0"/>
              <a:t>の慣性モーメント</a:t>
            </a:r>
            <a:endParaRPr kumimoji="1" lang="en-US" altLang="ja-JP" dirty="0"/>
          </a:p>
          <a:p>
            <a:r>
              <a:rPr kumimoji="1" lang="en-US" altLang="ja-JP" dirty="0"/>
              <a:t>L</a:t>
            </a:r>
            <a:r>
              <a:rPr kumimoji="1" lang="ja-JP" altLang="en-US" dirty="0"/>
              <a:t>：ひずみの長さ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16028B-FCFB-40A3-9DA2-FFC60D4E0C72}"/>
              </a:ext>
            </a:extLst>
          </p:cNvPr>
          <p:cNvSpPr txBox="1"/>
          <p:nvPr/>
        </p:nvSpPr>
        <p:spPr>
          <a:xfrm>
            <a:off x="528489" y="5600292"/>
            <a:ext cx="3497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カンチレバービーム力覚センサ</a:t>
            </a:r>
          </a:p>
        </p:txBody>
      </p:sp>
      <p:pic>
        <p:nvPicPr>
          <p:cNvPr id="11" name="図 10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9B0952C-7846-4939-BCED-6E866C7DE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1" r="10748"/>
          <a:stretch/>
        </p:blipFill>
        <p:spPr>
          <a:xfrm>
            <a:off x="6514860" y="5077168"/>
            <a:ext cx="1960419" cy="83274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126CA3-7AF9-45FD-BB9E-B09E37463BBA}"/>
              </a:ext>
            </a:extLst>
          </p:cNvPr>
          <p:cNvSpPr txBox="1"/>
          <p:nvPr/>
        </p:nvSpPr>
        <p:spPr>
          <a:xfrm>
            <a:off x="4045288" y="5837386"/>
            <a:ext cx="241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：材料のヤング率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B2492F-F312-42C3-A196-4FF856BAC0F2}"/>
              </a:ext>
            </a:extLst>
          </p:cNvPr>
          <p:cNvSpPr txBox="1"/>
          <p:nvPr/>
        </p:nvSpPr>
        <p:spPr>
          <a:xfrm>
            <a:off x="4026197" y="2573102"/>
            <a:ext cx="282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点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における応力：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4CBECE-33E2-4800-B8EE-2C2CF4371581}"/>
              </a:ext>
            </a:extLst>
          </p:cNvPr>
          <p:cNvSpPr txBox="1"/>
          <p:nvPr/>
        </p:nvSpPr>
        <p:spPr>
          <a:xfrm>
            <a:off x="3994263" y="5366681"/>
            <a:ext cx="357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点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におけるひずみ：</a:t>
            </a:r>
          </a:p>
        </p:txBody>
      </p:sp>
    </p:spTree>
    <p:extLst>
      <p:ext uri="{BB962C8B-B14F-4D97-AF65-F5344CB8AC3E}">
        <p14:creationId xmlns:p14="http://schemas.microsoft.com/office/powerpoint/2010/main" val="404582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8938</TotalTime>
  <Words>160</Words>
  <Application>Microsoft Office PowerPoint</Application>
  <PresentationFormat>画面に合わせる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テーマ</vt:lpstr>
      <vt:lpstr>提案するHDR1軸力覚センサ</vt:lpstr>
      <vt:lpstr>PowerPoint プレゼンテーション</vt:lpstr>
      <vt:lpstr>PowerPoint プレゼンテーション</vt:lpstr>
      <vt:lpstr>PowerPoint プレゼンテーション</vt:lpstr>
      <vt:lpstr>実験内容・実験環境</vt:lpstr>
      <vt:lpstr>PowerPoint プレゼンテーション</vt:lpstr>
      <vt:lpstr>PowerPoint プレゼンテーション</vt:lpstr>
      <vt:lpstr>荷重印加試験　出力の関係</vt:lpstr>
      <vt:lpstr>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r.tamura.614@ms.saitama-u.ac.jp</dc:creator>
  <cp:lastModifiedBy>Ryuya Tamura</cp:lastModifiedBy>
  <cp:revision>170</cp:revision>
  <cp:lastPrinted>2019-06-12T01:24:46Z</cp:lastPrinted>
  <dcterms:created xsi:type="dcterms:W3CDTF">2018-10-12T02:06:44Z</dcterms:created>
  <dcterms:modified xsi:type="dcterms:W3CDTF">2019-11-20T10:46:19Z</dcterms:modified>
</cp:coreProperties>
</file>