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30"/>
    <p:restoredTop sz="94771"/>
  </p:normalViewPr>
  <p:slideViewPr>
    <p:cSldViewPr snapToGrid="0" snapToObjects="1">
      <p:cViewPr varScale="1">
        <p:scale>
          <a:sx n="108" d="100"/>
          <a:sy n="108" d="100"/>
        </p:scale>
        <p:origin x="6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B52962-C2B2-304B-8994-6401605D7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B1CAA97-444F-5C4C-91A1-267A8CE10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86D5D8-9912-D44E-A749-0395083DB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8302-7A02-074D-A3E5-F9D5F156BCF8}" type="datetimeFigureOut">
              <a:rPr kumimoji="1" lang="ja-JP" altLang="en-US" smtClean="0"/>
              <a:t>2019/11/21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942E2E-D165-E148-B4D6-3E0A016ED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E4D51F-E7C2-F54A-86D9-FF44FD51E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7099-1BA4-BF48-97AF-F4BF15F1D9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722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AAB041-325C-FC43-A477-39079D39E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2553959-4921-A249-8AF5-BAB1B2E9D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606081-C1EF-4040-9AFE-E61B0D245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8302-7A02-074D-A3E5-F9D5F156BCF8}" type="datetimeFigureOut">
              <a:rPr kumimoji="1" lang="ja-JP" altLang="en-US" smtClean="0"/>
              <a:t>2019/11/21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6D2BF9-8A03-F646-BEDF-FD0BA9566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10792A-9FA4-3348-8434-E41E339B6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7099-1BA4-BF48-97AF-F4BF15F1D9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9983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4107303-61D7-9345-94A3-A65E0741B8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16ADC6E-9ECE-174F-ABC0-5AD892E37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2E62B8-301E-CE4C-AA47-C328BF421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8302-7A02-074D-A3E5-F9D5F156BCF8}" type="datetimeFigureOut">
              <a:rPr kumimoji="1" lang="ja-JP" altLang="en-US" smtClean="0"/>
              <a:t>2019/11/21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45EAE0-5694-0247-841D-A5F48F7B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6CC755-4345-A346-8266-ADAEB6E21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7099-1BA4-BF48-97AF-F4BF15F1D9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257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3D384C-8A24-EB46-87E0-CE0DC606F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992082-0C82-914D-BA7F-BBF645774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5D9E88-FC93-B14B-96E3-7F5DBC4BF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8302-7A02-074D-A3E5-F9D5F156BCF8}" type="datetimeFigureOut">
              <a:rPr kumimoji="1" lang="ja-JP" altLang="en-US" smtClean="0"/>
              <a:t>2019/11/21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4C38DA-BBAF-5D43-8244-98D1BE337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ACB01B-8783-334D-A4D0-535C32657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7099-1BA4-BF48-97AF-F4BF15F1D9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429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0DB0DD-75B7-1F43-8413-CC15680EB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3FF416-2D82-2C4B-B06D-7FD8AD27B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FF439F-94FF-8040-8A3A-751A694F5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8302-7A02-074D-A3E5-F9D5F156BCF8}" type="datetimeFigureOut">
              <a:rPr kumimoji="1" lang="ja-JP" altLang="en-US" smtClean="0"/>
              <a:t>2019/11/21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6BC95F-1873-6F4F-AD53-33DFAA56F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D116B2-C742-DC4A-9847-D7FF572FE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7099-1BA4-BF48-97AF-F4BF15F1D9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4897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E12D9B-F5FA-CC49-A2A1-7A5E419C7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6FAB95-1BC0-9741-B7DC-824B16E08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3A67354-6AD8-2D49-B73B-C2069F9FC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6CA0C2D-F974-764D-B886-BF33346FE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8302-7A02-074D-A3E5-F9D5F156BCF8}" type="datetimeFigureOut">
              <a:rPr kumimoji="1" lang="ja-JP" altLang="en-US" smtClean="0"/>
              <a:t>2019/11/21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CC7B9AF-D87C-5C4A-A716-A538F7513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C3F1C58-1A02-2E42-953A-C98EC297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7099-1BA4-BF48-97AF-F4BF15F1D9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4143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9C5F81-B7D2-324F-B6A0-88B3AE0E0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798D721-2B71-A94D-8BCA-BC376DA75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A3C5465-15A9-BF45-B0D8-10B544D57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1AE730F-8BED-5A43-ADCC-BA984169F8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B841AB1-1B1D-F04C-A51D-86639B1F9E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73CF761-B0D5-A449-B6B1-28D8EB167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8302-7A02-074D-A3E5-F9D5F156BCF8}" type="datetimeFigureOut">
              <a:rPr kumimoji="1" lang="ja-JP" altLang="en-US" smtClean="0"/>
              <a:t>2019/11/21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4850F9C-2F2A-134B-9D72-0A83064B7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AE47075-4366-0246-A0AA-1B5B63BF8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7099-1BA4-BF48-97AF-F4BF15F1D9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0103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727D20-FCA9-614D-AB49-5997A8756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22EA033-B5DB-7F46-9D8E-FE7616005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8302-7A02-074D-A3E5-F9D5F156BCF8}" type="datetimeFigureOut">
              <a:rPr kumimoji="1" lang="ja-JP" altLang="en-US" smtClean="0"/>
              <a:t>2019/11/21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D196BB5-0CB7-744E-9DBB-19B0B4D9D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BBB68D2-2F97-1544-BB89-6084B5DCA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7099-1BA4-BF48-97AF-F4BF15F1D9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8268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3EA75E9-CA8B-A248-AD8A-B6738A57C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8302-7A02-074D-A3E5-F9D5F156BCF8}" type="datetimeFigureOut">
              <a:rPr kumimoji="1" lang="ja-JP" altLang="en-US" smtClean="0"/>
              <a:t>2019/11/21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09FDDF2-07D9-094F-B399-6EA20544F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3CED5F9-AD48-344C-A88E-5837B1DA0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7099-1BA4-BF48-97AF-F4BF15F1D9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495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4687D0-63AC-0E4D-85F7-DACFC6837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573334-6B74-0941-9BED-6EBB6FFE0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4B7B3E0-D05B-B143-BBC1-809CBB727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FC373A1-A2A4-6343-8B36-B0E3C59B5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8302-7A02-074D-A3E5-F9D5F156BCF8}" type="datetimeFigureOut">
              <a:rPr kumimoji="1" lang="ja-JP" altLang="en-US" smtClean="0"/>
              <a:t>2019/11/21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BA2D13-8F03-C942-951C-9AAE7EC57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63329E1-FB70-834E-AE7E-F8FA7E618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7099-1BA4-BF48-97AF-F4BF15F1D9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7370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77F0A7-9ECA-DF48-969F-36170319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345729F-7B04-E24B-8C14-20F27828D2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5B5C362-F48F-2448-BADB-BBF9309F1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A14119D-B356-7445-B94C-927EFF0AD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8302-7A02-074D-A3E5-F9D5F156BCF8}" type="datetimeFigureOut">
              <a:rPr kumimoji="1" lang="ja-JP" altLang="en-US" smtClean="0"/>
              <a:t>2019/11/21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A9EDE51-1460-904B-B1BE-B775C9050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6A218ED-A3BE-6940-A70C-BA3D9AF0C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7099-1BA4-BF48-97AF-F4BF15F1D9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0947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03BF72C-FBCB-B341-BAE6-38E8166E6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2C55A9-1A77-CF47-97DF-B4E88582E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644FF4-156C-8544-820B-BB2ACFB226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28302-7A02-074D-A3E5-F9D5F156BCF8}" type="datetimeFigureOut">
              <a:rPr kumimoji="1" lang="ja-JP" altLang="en-US" smtClean="0"/>
              <a:t>2019/11/21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DFB912-99AD-8A49-BED9-CF7A282C4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ECD657-E05F-994A-9DB1-7254E580E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47099-1BA4-BF48-97AF-F4BF15F1D9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6759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5EFED9A4-9202-A440-B0AC-BF23E4954753}"/>
              </a:ext>
            </a:extLst>
          </p:cNvPr>
          <p:cNvSpPr/>
          <p:nvPr/>
        </p:nvSpPr>
        <p:spPr>
          <a:xfrm>
            <a:off x="1926336" y="719327"/>
            <a:ext cx="6035040" cy="3679213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CDB2AD0-E44D-BB48-B9F9-75D55A6DB8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142" t="32015" b="23885"/>
          <a:stretch/>
        </p:blipFill>
        <p:spPr>
          <a:xfrm rot="10800000">
            <a:off x="465030" y="1247472"/>
            <a:ext cx="2194560" cy="950976"/>
          </a:xfrm>
          <a:prstGeom prst="rect">
            <a:avLst/>
          </a:prstGeom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B17A3E5D-04E2-174F-9FDC-85E6080DAE46}"/>
              </a:ext>
            </a:extLst>
          </p:cNvPr>
          <p:cNvCxnSpPr>
            <a:cxnSpLocks/>
          </p:cNvCxnSpPr>
          <p:nvPr/>
        </p:nvCxnSpPr>
        <p:spPr>
          <a:xfrm flipV="1">
            <a:off x="2802744" y="1302073"/>
            <a:ext cx="396000" cy="396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EAC53442-A846-494E-ABAF-938D188B922D}"/>
              </a:ext>
            </a:extLst>
          </p:cNvPr>
          <p:cNvCxnSpPr/>
          <p:nvPr/>
        </p:nvCxnSpPr>
        <p:spPr>
          <a:xfrm flipV="1">
            <a:off x="3167712" y="2273304"/>
            <a:ext cx="972000" cy="97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2867A4A-10E6-8044-B59B-5053CCB1D3F9}"/>
              </a:ext>
            </a:extLst>
          </p:cNvPr>
          <p:cNvCxnSpPr>
            <a:cxnSpLocks/>
          </p:cNvCxnSpPr>
          <p:nvPr/>
        </p:nvCxnSpPr>
        <p:spPr>
          <a:xfrm flipH="1" flipV="1">
            <a:off x="3179904" y="1317840"/>
            <a:ext cx="972000" cy="97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F7F77521-F92B-024C-9144-41B424DE0442}"/>
              </a:ext>
            </a:extLst>
          </p:cNvPr>
          <p:cNvCxnSpPr>
            <a:cxnSpLocks/>
          </p:cNvCxnSpPr>
          <p:nvPr/>
        </p:nvCxnSpPr>
        <p:spPr>
          <a:xfrm flipH="1" flipV="1">
            <a:off x="2203824" y="2262336"/>
            <a:ext cx="972000" cy="97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1981C21-EB0F-614A-AEB5-AB1684A1B044}"/>
              </a:ext>
            </a:extLst>
          </p:cNvPr>
          <p:cNvCxnSpPr>
            <a:cxnSpLocks/>
          </p:cNvCxnSpPr>
          <p:nvPr/>
        </p:nvCxnSpPr>
        <p:spPr>
          <a:xfrm flipH="1" flipV="1">
            <a:off x="2226856" y="2307578"/>
            <a:ext cx="0" cy="1836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A30DD05-D4AA-B045-9D21-8A6DE385DFD6}"/>
              </a:ext>
            </a:extLst>
          </p:cNvPr>
          <p:cNvCxnSpPr>
            <a:cxnSpLocks/>
          </p:cNvCxnSpPr>
          <p:nvPr/>
        </p:nvCxnSpPr>
        <p:spPr>
          <a:xfrm flipH="1" flipV="1">
            <a:off x="4133616" y="2273304"/>
            <a:ext cx="0" cy="144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2338A7D3-C719-614C-8B51-BC2DD3882FFC}"/>
              </a:ext>
            </a:extLst>
          </p:cNvPr>
          <p:cNvCxnSpPr>
            <a:cxnSpLocks/>
          </p:cNvCxnSpPr>
          <p:nvPr/>
        </p:nvCxnSpPr>
        <p:spPr>
          <a:xfrm>
            <a:off x="2292096" y="1832664"/>
            <a:ext cx="396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1798BD26-2E55-2440-A411-ECAFE159CA64}"/>
              </a:ext>
            </a:extLst>
          </p:cNvPr>
          <p:cNvCxnSpPr>
            <a:cxnSpLocks/>
          </p:cNvCxnSpPr>
          <p:nvPr/>
        </p:nvCxnSpPr>
        <p:spPr>
          <a:xfrm>
            <a:off x="2292096" y="1688735"/>
            <a:ext cx="5364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A6672DFA-4E44-FC48-BBDA-16A9256EE475}"/>
              </a:ext>
            </a:extLst>
          </p:cNvPr>
          <p:cNvCxnSpPr>
            <a:cxnSpLocks/>
          </p:cNvCxnSpPr>
          <p:nvPr/>
        </p:nvCxnSpPr>
        <p:spPr>
          <a:xfrm>
            <a:off x="2213266" y="4133234"/>
            <a:ext cx="3456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FDE75D8-F9D3-B444-A066-4C1B1010DF01}"/>
              </a:ext>
            </a:extLst>
          </p:cNvPr>
          <p:cNvSpPr/>
          <p:nvPr/>
        </p:nvSpPr>
        <p:spPr>
          <a:xfrm>
            <a:off x="4731552" y="1928715"/>
            <a:ext cx="1816608" cy="5974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Strain Amp.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FDA77EA6-3F78-0048-86D6-D6F47B8FEB64}"/>
              </a:ext>
            </a:extLst>
          </p:cNvPr>
          <p:cNvSpPr/>
          <p:nvPr/>
        </p:nvSpPr>
        <p:spPr>
          <a:xfrm>
            <a:off x="5316768" y="3260592"/>
            <a:ext cx="670560" cy="6705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3200" b="1" dirty="0">
                <a:solidFill>
                  <a:schemeClr val="tx1"/>
                </a:solidFill>
              </a:rPr>
              <a:t>V</a:t>
            </a:r>
            <a:endParaRPr kumimoji="1" lang="ja-JP" altLang="en-US" sz="3200" b="1">
              <a:solidFill>
                <a:schemeClr val="tx1"/>
              </a:solidFill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E24BF3FB-CF63-D749-87EE-02C5409BFE25}"/>
              </a:ext>
            </a:extLst>
          </p:cNvPr>
          <p:cNvCxnSpPr>
            <a:cxnSpLocks/>
          </p:cNvCxnSpPr>
          <p:nvPr/>
        </p:nvCxnSpPr>
        <p:spPr>
          <a:xfrm>
            <a:off x="6548160" y="2225761"/>
            <a:ext cx="5364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914671F-E0AC-7F41-8FCD-EA4BAC7EA4F1}"/>
              </a:ext>
            </a:extLst>
          </p:cNvPr>
          <p:cNvSpPr/>
          <p:nvPr/>
        </p:nvSpPr>
        <p:spPr>
          <a:xfrm>
            <a:off x="7022072" y="1927058"/>
            <a:ext cx="839664" cy="5974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A/D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59B5B039-2D4D-114A-A87C-82E6D383C119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7845970" y="2225761"/>
            <a:ext cx="8656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DBCA3441-E87B-9B41-8E1D-294872AE82C8}"/>
              </a:ext>
            </a:extLst>
          </p:cNvPr>
          <p:cNvSpPr/>
          <p:nvPr/>
        </p:nvSpPr>
        <p:spPr>
          <a:xfrm>
            <a:off x="8711602" y="1927058"/>
            <a:ext cx="1426464" cy="5974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Memory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6E27966-C4DE-094C-AD45-0446EF349AAF}"/>
              </a:ext>
            </a:extLst>
          </p:cNvPr>
          <p:cNvSpPr txBox="1"/>
          <p:nvPr/>
        </p:nvSpPr>
        <p:spPr>
          <a:xfrm>
            <a:off x="9046882" y="1479095"/>
            <a:ext cx="755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PC</a:t>
            </a:r>
            <a:endParaRPr kumimoji="1" lang="ja-JP" altLang="en-US" sz="24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A1D6F84-95EA-994C-8790-B19DF6D34DD7}"/>
              </a:ext>
            </a:extLst>
          </p:cNvPr>
          <p:cNvSpPr txBox="1"/>
          <p:nvPr/>
        </p:nvSpPr>
        <p:spPr>
          <a:xfrm>
            <a:off x="7719954" y="1832664"/>
            <a:ext cx="1209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USB</a:t>
            </a:r>
            <a:endParaRPr kumimoji="1" lang="ja-JP" altLang="en-US" sz="2400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282F113E-D4C9-634B-8197-AE5C3422E6D7}"/>
              </a:ext>
            </a:extLst>
          </p:cNvPr>
          <p:cNvCxnSpPr>
            <a:cxnSpLocks/>
          </p:cNvCxnSpPr>
          <p:nvPr/>
        </p:nvCxnSpPr>
        <p:spPr>
          <a:xfrm flipV="1">
            <a:off x="5639856" y="1305648"/>
            <a:ext cx="0" cy="61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48447809-8910-504C-BC6C-9C25753E4285}"/>
              </a:ext>
            </a:extLst>
          </p:cNvPr>
          <p:cNvCxnSpPr>
            <a:cxnSpLocks/>
          </p:cNvCxnSpPr>
          <p:nvPr/>
        </p:nvCxnSpPr>
        <p:spPr>
          <a:xfrm>
            <a:off x="3204288" y="1317840"/>
            <a:ext cx="2448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080BE0EB-077A-374F-AF78-F9D9728B4DF2}"/>
              </a:ext>
            </a:extLst>
          </p:cNvPr>
          <p:cNvCxnSpPr>
            <a:cxnSpLocks/>
          </p:cNvCxnSpPr>
          <p:nvPr/>
        </p:nvCxnSpPr>
        <p:spPr>
          <a:xfrm flipV="1">
            <a:off x="5652048" y="3931152"/>
            <a:ext cx="0" cy="2178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86E9C5E1-ECDA-9642-8EB0-8D2D7856A5ED}"/>
              </a:ext>
            </a:extLst>
          </p:cNvPr>
          <p:cNvCxnSpPr>
            <a:cxnSpLocks/>
          </p:cNvCxnSpPr>
          <p:nvPr/>
        </p:nvCxnSpPr>
        <p:spPr>
          <a:xfrm flipV="1">
            <a:off x="5640912" y="3027456"/>
            <a:ext cx="0" cy="2178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654EE6DE-40EF-334B-98A3-325900A2C2D8}"/>
              </a:ext>
            </a:extLst>
          </p:cNvPr>
          <p:cNvCxnSpPr>
            <a:cxnSpLocks/>
          </p:cNvCxnSpPr>
          <p:nvPr/>
        </p:nvCxnSpPr>
        <p:spPr>
          <a:xfrm>
            <a:off x="4986528" y="3027456"/>
            <a:ext cx="6777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55E5B7C3-DD46-354C-878D-C9BFF018C8A1}"/>
              </a:ext>
            </a:extLst>
          </p:cNvPr>
          <p:cNvCxnSpPr>
            <a:cxnSpLocks/>
          </p:cNvCxnSpPr>
          <p:nvPr/>
        </p:nvCxnSpPr>
        <p:spPr>
          <a:xfrm flipV="1">
            <a:off x="4974336" y="3005496"/>
            <a:ext cx="0" cy="72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77DD425A-58C2-0B40-925F-1978CA6D03DF}"/>
              </a:ext>
            </a:extLst>
          </p:cNvPr>
          <p:cNvCxnSpPr>
            <a:cxnSpLocks/>
          </p:cNvCxnSpPr>
          <p:nvPr/>
        </p:nvCxnSpPr>
        <p:spPr>
          <a:xfrm>
            <a:off x="4116480" y="3719304"/>
            <a:ext cx="86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5433C3E7-4267-DD43-8E36-51A5F93F93D4}"/>
              </a:ext>
            </a:extLst>
          </p:cNvPr>
          <p:cNvCxnSpPr>
            <a:cxnSpLocks/>
          </p:cNvCxnSpPr>
          <p:nvPr/>
        </p:nvCxnSpPr>
        <p:spPr>
          <a:xfrm flipV="1">
            <a:off x="3167712" y="3223344"/>
            <a:ext cx="0" cy="72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9B1CC2BE-A6FF-6644-92BD-63526246A954}"/>
              </a:ext>
            </a:extLst>
          </p:cNvPr>
          <p:cNvCxnSpPr>
            <a:cxnSpLocks/>
          </p:cNvCxnSpPr>
          <p:nvPr/>
        </p:nvCxnSpPr>
        <p:spPr>
          <a:xfrm flipV="1">
            <a:off x="5639856" y="2513688"/>
            <a:ext cx="1056" cy="306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055E8191-6A23-7F46-B08A-026EFFBE845F}"/>
              </a:ext>
            </a:extLst>
          </p:cNvPr>
          <p:cNvCxnSpPr>
            <a:cxnSpLocks/>
          </p:cNvCxnSpPr>
          <p:nvPr/>
        </p:nvCxnSpPr>
        <p:spPr>
          <a:xfrm>
            <a:off x="3984531" y="2832963"/>
            <a:ext cx="1656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F483CFED-72B7-3547-8D6B-F9DAFD3C96DD}"/>
              </a:ext>
            </a:extLst>
          </p:cNvPr>
          <p:cNvCxnSpPr>
            <a:cxnSpLocks/>
          </p:cNvCxnSpPr>
          <p:nvPr/>
        </p:nvCxnSpPr>
        <p:spPr>
          <a:xfrm flipV="1">
            <a:off x="3981216" y="2819688"/>
            <a:ext cx="0" cy="11236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D1CF3061-386B-334F-B435-329E18BE719B}"/>
              </a:ext>
            </a:extLst>
          </p:cNvPr>
          <p:cNvCxnSpPr>
            <a:cxnSpLocks/>
          </p:cNvCxnSpPr>
          <p:nvPr/>
        </p:nvCxnSpPr>
        <p:spPr>
          <a:xfrm>
            <a:off x="3168864" y="3931152"/>
            <a:ext cx="828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36A53C64-912A-D44A-B377-8FE649870C88}"/>
              </a:ext>
            </a:extLst>
          </p:cNvPr>
          <p:cNvCxnSpPr>
            <a:cxnSpLocks/>
          </p:cNvCxnSpPr>
          <p:nvPr/>
        </p:nvCxnSpPr>
        <p:spPr>
          <a:xfrm flipV="1">
            <a:off x="2211090" y="1824168"/>
            <a:ext cx="468000" cy="46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68A03E11-0006-DA47-B5BA-F079B3BF68FF}"/>
              </a:ext>
            </a:extLst>
          </p:cNvPr>
          <p:cNvSpPr txBox="1"/>
          <p:nvPr/>
        </p:nvSpPr>
        <p:spPr>
          <a:xfrm>
            <a:off x="5934185" y="3087695"/>
            <a:ext cx="1335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/>
              <a:t>Bridge Supply Voltage</a:t>
            </a:r>
            <a:endParaRPr kumimoji="1" lang="ja-JP" altLang="en-US" sz="2400" dirty="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3415512D-E0E6-784D-BA68-907A2A56B88C}"/>
              </a:ext>
            </a:extLst>
          </p:cNvPr>
          <p:cNvSpPr/>
          <p:nvPr/>
        </p:nvSpPr>
        <p:spPr>
          <a:xfrm rot="2682902" flipH="1">
            <a:off x="3318683" y="1637248"/>
            <a:ext cx="72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C9BB291B-D5D0-FD44-AB51-88DD0EEC5196}"/>
              </a:ext>
            </a:extLst>
          </p:cNvPr>
          <p:cNvSpPr/>
          <p:nvPr/>
        </p:nvSpPr>
        <p:spPr>
          <a:xfrm rot="2682902" flipH="1">
            <a:off x="2346966" y="2594446"/>
            <a:ext cx="72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5C6405BE-BCA5-EF4C-9558-0368C6871592}"/>
              </a:ext>
            </a:extLst>
          </p:cNvPr>
          <p:cNvSpPr/>
          <p:nvPr/>
        </p:nvSpPr>
        <p:spPr>
          <a:xfrm rot="8079408" flipH="1">
            <a:off x="3291179" y="2573787"/>
            <a:ext cx="72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67" name="円/楕円 66">
            <a:extLst>
              <a:ext uri="{FF2B5EF4-FFF2-40B4-BE49-F238E27FC236}">
                <a16:creationId xmlns:a16="http://schemas.microsoft.com/office/drawing/2014/main" id="{1E24A38B-861F-0E4A-AE33-B529BEB57A3C}"/>
              </a:ext>
            </a:extLst>
          </p:cNvPr>
          <p:cNvSpPr/>
          <p:nvPr/>
        </p:nvSpPr>
        <p:spPr>
          <a:xfrm>
            <a:off x="3106803" y="1259017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円/楕円 67">
            <a:extLst>
              <a:ext uri="{FF2B5EF4-FFF2-40B4-BE49-F238E27FC236}">
                <a16:creationId xmlns:a16="http://schemas.microsoft.com/office/drawing/2014/main" id="{2C1EBA1F-2372-CE46-AA79-073AC4363C55}"/>
              </a:ext>
            </a:extLst>
          </p:cNvPr>
          <p:cNvSpPr/>
          <p:nvPr/>
        </p:nvSpPr>
        <p:spPr>
          <a:xfrm>
            <a:off x="3106803" y="3160927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920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5EFED9A4-9202-A440-B0AC-BF23E4954753}"/>
              </a:ext>
            </a:extLst>
          </p:cNvPr>
          <p:cNvSpPr/>
          <p:nvPr/>
        </p:nvSpPr>
        <p:spPr>
          <a:xfrm>
            <a:off x="1926336" y="719327"/>
            <a:ext cx="6035040" cy="3679213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CDB2AD0-E44D-BB48-B9F9-75D55A6DB8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142" t="32015" b="23885"/>
          <a:stretch/>
        </p:blipFill>
        <p:spPr>
          <a:xfrm rot="10800000">
            <a:off x="465030" y="1229716"/>
            <a:ext cx="2194560" cy="950976"/>
          </a:xfrm>
          <a:prstGeom prst="rect">
            <a:avLst/>
          </a:prstGeom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B17A3E5D-04E2-174F-9FDC-85E6080DAE46}"/>
              </a:ext>
            </a:extLst>
          </p:cNvPr>
          <p:cNvCxnSpPr>
            <a:cxnSpLocks/>
          </p:cNvCxnSpPr>
          <p:nvPr/>
        </p:nvCxnSpPr>
        <p:spPr>
          <a:xfrm flipV="1">
            <a:off x="2793866" y="1293195"/>
            <a:ext cx="396000" cy="396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EAC53442-A846-494E-ABAF-938D188B922D}"/>
              </a:ext>
            </a:extLst>
          </p:cNvPr>
          <p:cNvCxnSpPr/>
          <p:nvPr/>
        </p:nvCxnSpPr>
        <p:spPr>
          <a:xfrm flipV="1">
            <a:off x="3150864" y="2860070"/>
            <a:ext cx="396000" cy="396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2867A4A-10E6-8044-B59B-5053CCB1D3F9}"/>
              </a:ext>
            </a:extLst>
          </p:cNvPr>
          <p:cNvCxnSpPr>
            <a:cxnSpLocks/>
          </p:cNvCxnSpPr>
          <p:nvPr/>
        </p:nvCxnSpPr>
        <p:spPr>
          <a:xfrm flipH="1" flipV="1">
            <a:off x="3179904" y="1317840"/>
            <a:ext cx="972000" cy="97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F7F77521-F92B-024C-9144-41B424DE0442}"/>
              </a:ext>
            </a:extLst>
          </p:cNvPr>
          <p:cNvCxnSpPr>
            <a:cxnSpLocks/>
          </p:cNvCxnSpPr>
          <p:nvPr/>
        </p:nvCxnSpPr>
        <p:spPr>
          <a:xfrm flipH="1" flipV="1">
            <a:off x="2212702" y="2262336"/>
            <a:ext cx="972000" cy="97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1981C21-EB0F-614A-AEB5-AB1684A1B044}"/>
              </a:ext>
            </a:extLst>
          </p:cNvPr>
          <p:cNvCxnSpPr>
            <a:cxnSpLocks/>
          </p:cNvCxnSpPr>
          <p:nvPr/>
        </p:nvCxnSpPr>
        <p:spPr>
          <a:xfrm flipH="1" flipV="1">
            <a:off x="2226856" y="2298700"/>
            <a:ext cx="0" cy="1836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A30DD05-D4AA-B045-9D21-8A6DE385DFD6}"/>
              </a:ext>
            </a:extLst>
          </p:cNvPr>
          <p:cNvCxnSpPr>
            <a:cxnSpLocks/>
          </p:cNvCxnSpPr>
          <p:nvPr/>
        </p:nvCxnSpPr>
        <p:spPr>
          <a:xfrm flipH="1" flipV="1">
            <a:off x="4142494" y="2273304"/>
            <a:ext cx="0" cy="144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1798BD26-2E55-2440-A411-ECAFE159CA64}"/>
              </a:ext>
            </a:extLst>
          </p:cNvPr>
          <p:cNvCxnSpPr>
            <a:cxnSpLocks/>
          </p:cNvCxnSpPr>
          <p:nvPr/>
        </p:nvCxnSpPr>
        <p:spPr>
          <a:xfrm>
            <a:off x="1936991" y="1679857"/>
            <a:ext cx="90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A6672DFA-4E44-FC48-BBDA-16A9256EE475}"/>
              </a:ext>
            </a:extLst>
          </p:cNvPr>
          <p:cNvCxnSpPr>
            <a:cxnSpLocks/>
          </p:cNvCxnSpPr>
          <p:nvPr/>
        </p:nvCxnSpPr>
        <p:spPr>
          <a:xfrm>
            <a:off x="2213266" y="4133234"/>
            <a:ext cx="3456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FDE75D8-F9D3-B444-A066-4C1B1010DF01}"/>
              </a:ext>
            </a:extLst>
          </p:cNvPr>
          <p:cNvSpPr/>
          <p:nvPr/>
        </p:nvSpPr>
        <p:spPr>
          <a:xfrm>
            <a:off x="4731552" y="1928715"/>
            <a:ext cx="1816608" cy="5974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Strain Amp.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FDA77EA6-3F78-0048-86D6-D6F47B8FEB64}"/>
              </a:ext>
            </a:extLst>
          </p:cNvPr>
          <p:cNvSpPr/>
          <p:nvPr/>
        </p:nvSpPr>
        <p:spPr>
          <a:xfrm>
            <a:off x="5316768" y="3260592"/>
            <a:ext cx="670560" cy="6705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3200" b="1" dirty="0">
                <a:solidFill>
                  <a:schemeClr val="tx1"/>
                </a:solidFill>
              </a:rPr>
              <a:t>V</a:t>
            </a:r>
            <a:endParaRPr kumimoji="1" lang="ja-JP" altLang="en-US" sz="3200" b="1">
              <a:solidFill>
                <a:schemeClr val="tx1"/>
              </a:solidFill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E24BF3FB-CF63-D749-87EE-02C5409BFE25}"/>
              </a:ext>
            </a:extLst>
          </p:cNvPr>
          <p:cNvCxnSpPr>
            <a:cxnSpLocks/>
          </p:cNvCxnSpPr>
          <p:nvPr/>
        </p:nvCxnSpPr>
        <p:spPr>
          <a:xfrm>
            <a:off x="6548160" y="2225761"/>
            <a:ext cx="5364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914671F-E0AC-7F41-8FCD-EA4BAC7EA4F1}"/>
              </a:ext>
            </a:extLst>
          </p:cNvPr>
          <p:cNvSpPr/>
          <p:nvPr/>
        </p:nvSpPr>
        <p:spPr>
          <a:xfrm>
            <a:off x="7022072" y="1927058"/>
            <a:ext cx="839664" cy="5974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A/D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59B5B039-2D4D-114A-A87C-82E6D383C119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7845970" y="2225761"/>
            <a:ext cx="8656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DBCA3441-E87B-9B41-8E1D-294872AE82C8}"/>
              </a:ext>
            </a:extLst>
          </p:cNvPr>
          <p:cNvSpPr/>
          <p:nvPr/>
        </p:nvSpPr>
        <p:spPr>
          <a:xfrm>
            <a:off x="8711602" y="1927058"/>
            <a:ext cx="1426464" cy="5974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Memory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6E27966-C4DE-094C-AD45-0446EF349AAF}"/>
              </a:ext>
            </a:extLst>
          </p:cNvPr>
          <p:cNvSpPr txBox="1"/>
          <p:nvPr/>
        </p:nvSpPr>
        <p:spPr>
          <a:xfrm>
            <a:off x="9046882" y="1479095"/>
            <a:ext cx="755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PC</a:t>
            </a:r>
            <a:endParaRPr kumimoji="1" lang="ja-JP" altLang="en-US" sz="24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A1D6F84-95EA-994C-8790-B19DF6D34DD7}"/>
              </a:ext>
            </a:extLst>
          </p:cNvPr>
          <p:cNvSpPr txBox="1"/>
          <p:nvPr/>
        </p:nvSpPr>
        <p:spPr>
          <a:xfrm>
            <a:off x="7719954" y="1832664"/>
            <a:ext cx="1209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USB</a:t>
            </a:r>
            <a:endParaRPr kumimoji="1" lang="ja-JP" altLang="en-US" sz="2400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282F113E-D4C9-634B-8197-AE5C3422E6D7}"/>
              </a:ext>
            </a:extLst>
          </p:cNvPr>
          <p:cNvCxnSpPr>
            <a:cxnSpLocks/>
          </p:cNvCxnSpPr>
          <p:nvPr/>
        </p:nvCxnSpPr>
        <p:spPr>
          <a:xfrm flipV="1">
            <a:off x="5639856" y="1305648"/>
            <a:ext cx="0" cy="61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48447809-8910-504C-BC6C-9C25753E4285}"/>
              </a:ext>
            </a:extLst>
          </p:cNvPr>
          <p:cNvCxnSpPr>
            <a:cxnSpLocks/>
          </p:cNvCxnSpPr>
          <p:nvPr/>
        </p:nvCxnSpPr>
        <p:spPr>
          <a:xfrm>
            <a:off x="3204288" y="1317840"/>
            <a:ext cx="2448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080BE0EB-077A-374F-AF78-F9D9728B4DF2}"/>
              </a:ext>
            </a:extLst>
          </p:cNvPr>
          <p:cNvCxnSpPr>
            <a:cxnSpLocks/>
          </p:cNvCxnSpPr>
          <p:nvPr/>
        </p:nvCxnSpPr>
        <p:spPr>
          <a:xfrm flipV="1">
            <a:off x="5652048" y="3931152"/>
            <a:ext cx="0" cy="2178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86E9C5E1-ECDA-9642-8EB0-8D2D7856A5ED}"/>
              </a:ext>
            </a:extLst>
          </p:cNvPr>
          <p:cNvCxnSpPr>
            <a:cxnSpLocks/>
          </p:cNvCxnSpPr>
          <p:nvPr/>
        </p:nvCxnSpPr>
        <p:spPr>
          <a:xfrm flipV="1">
            <a:off x="5640912" y="3027456"/>
            <a:ext cx="0" cy="2178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654EE6DE-40EF-334B-98A3-325900A2C2D8}"/>
              </a:ext>
            </a:extLst>
          </p:cNvPr>
          <p:cNvCxnSpPr>
            <a:cxnSpLocks/>
          </p:cNvCxnSpPr>
          <p:nvPr/>
        </p:nvCxnSpPr>
        <p:spPr>
          <a:xfrm>
            <a:off x="4986528" y="3027456"/>
            <a:ext cx="6777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55E5B7C3-DD46-354C-878D-C9BFF018C8A1}"/>
              </a:ext>
            </a:extLst>
          </p:cNvPr>
          <p:cNvCxnSpPr>
            <a:cxnSpLocks/>
          </p:cNvCxnSpPr>
          <p:nvPr/>
        </p:nvCxnSpPr>
        <p:spPr>
          <a:xfrm flipV="1">
            <a:off x="4974336" y="3005496"/>
            <a:ext cx="0" cy="72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77DD425A-58C2-0B40-925F-1978CA6D03DF}"/>
              </a:ext>
            </a:extLst>
          </p:cNvPr>
          <p:cNvCxnSpPr>
            <a:cxnSpLocks/>
          </p:cNvCxnSpPr>
          <p:nvPr/>
        </p:nvCxnSpPr>
        <p:spPr>
          <a:xfrm>
            <a:off x="4125358" y="3719304"/>
            <a:ext cx="86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5433C3E7-4267-DD43-8E36-51A5F93F93D4}"/>
              </a:ext>
            </a:extLst>
          </p:cNvPr>
          <p:cNvCxnSpPr>
            <a:cxnSpLocks/>
          </p:cNvCxnSpPr>
          <p:nvPr/>
        </p:nvCxnSpPr>
        <p:spPr>
          <a:xfrm flipV="1">
            <a:off x="3167712" y="3223344"/>
            <a:ext cx="0" cy="72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9B1CC2BE-A6FF-6644-92BD-63526246A954}"/>
              </a:ext>
            </a:extLst>
          </p:cNvPr>
          <p:cNvCxnSpPr>
            <a:cxnSpLocks/>
          </p:cNvCxnSpPr>
          <p:nvPr/>
        </p:nvCxnSpPr>
        <p:spPr>
          <a:xfrm flipV="1">
            <a:off x="5639856" y="2513688"/>
            <a:ext cx="1056" cy="306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055E8191-6A23-7F46-B08A-026EFFBE845F}"/>
              </a:ext>
            </a:extLst>
          </p:cNvPr>
          <p:cNvCxnSpPr>
            <a:cxnSpLocks/>
          </p:cNvCxnSpPr>
          <p:nvPr/>
        </p:nvCxnSpPr>
        <p:spPr>
          <a:xfrm>
            <a:off x="3966775" y="2832963"/>
            <a:ext cx="16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F483CFED-72B7-3547-8D6B-F9DAFD3C96DD}"/>
              </a:ext>
            </a:extLst>
          </p:cNvPr>
          <p:cNvCxnSpPr>
            <a:cxnSpLocks/>
          </p:cNvCxnSpPr>
          <p:nvPr/>
        </p:nvCxnSpPr>
        <p:spPr>
          <a:xfrm flipV="1">
            <a:off x="3981216" y="2819688"/>
            <a:ext cx="0" cy="11236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D1CF3061-386B-334F-B435-329E18BE719B}"/>
              </a:ext>
            </a:extLst>
          </p:cNvPr>
          <p:cNvCxnSpPr>
            <a:cxnSpLocks/>
          </p:cNvCxnSpPr>
          <p:nvPr/>
        </p:nvCxnSpPr>
        <p:spPr>
          <a:xfrm>
            <a:off x="3168864" y="3931152"/>
            <a:ext cx="828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36A53C64-912A-D44A-B377-8FE649870C88}"/>
              </a:ext>
            </a:extLst>
          </p:cNvPr>
          <p:cNvCxnSpPr>
            <a:cxnSpLocks/>
          </p:cNvCxnSpPr>
          <p:nvPr/>
        </p:nvCxnSpPr>
        <p:spPr>
          <a:xfrm flipV="1">
            <a:off x="2219968" y="1806412"/>
            <a:ext cx="468000" cy="46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68A03E11-0006-DA47-B5BA-F079B3BF68FF}"/>
              </a:ext>
            </a:extLst>
          </p:cNvPr>
          <p:cNvSpPr txBox="1"/>
          <p:nvPr/>
        </p:nvSpPr>
        <p:spPr>
          <a:xfrm>
            <a:off x="5934185" y="3087695"/>
            <a:ext cx="1335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/>
              <a:t>Bridge Supply Voltage</a:t>
            </a:r>
            <a:endParaRPr kumimoji="1" lang="ja-JP" altLang="en-US" sz="240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3415512D-E0E6-784D-BA68-907A2A56B88C}"/>
              </a:ext>
            </a:extLst>
          </p:cNvPr>
          <p:cNvSpPr/>
          <p:nvPr/>
        </p:nvSpPr>
        <p:spPr>
          <a:xfrm rot="2682902" flipH="1">
            <a:off x="3318683" y="1637248"/>
            <a:ext cx="72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C9BB291B-D5D0-FD44-AB51-88DD0EEC5196}"/>
              </a:ext>
            </a:extLst>
          </p:cNvPr>
          <p:cNvSpPr/>
          <p:nvPr/>
        </p:nvSpPr>
        <p:spPr>
          <a:xfrm rot="2682902" flipH="1">
            <a:off x="2346966" y="2594446"/>
            <a:ext cx="72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67" name="円/楕円 66">
            <a:extLst>
              <a:ext uri="{FF2B5EF4-FFF2-40B4-BE49-F238E27FC236}">
                <a16:creationId xmlns:a16="http://schemas.microsoft.com/office/drawing/2014/main" id="{1E24A38B-861F-0E4A-AE33-B529BEB57A3C}"/>
              </a:ext>
            </a:extLst>
          </p:cNvPr>
          <p:cNvSpPr/>
          <p:nvPr/>
        </p:nvSpPr>
        <p:spPr>
          <a:xfrm>
            <a:off x="3106803" y="1259017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円/楕円 67">
            <a:extLst>
              <a:ext uri="{FF2B5EF4-FFF2-40B4-BE49-F238E27FC236}">
                <a16:creationId xmlns:a16="http://schemas.microsoft.com/office/drawing/2014/main" id="{2C1EBA1F-2372-CE46-AA79-073AC4363C55}"/>
              </a:ext>
            </a:extLst>
          </p:cNvPr>
          <p:cNvSpPr/>
          <p:nvPr/>
        </p:nvSpPr>
        <p:spPr>
          <a:xfrm>
            <a:off x="3106803" y="3160927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2" name="図 41">
            <a:extLst>
              <a:ext uri="{FF2B5EF4-FFF2-40B4-BE49-F238E27FC236}">
                <a16:creationId xmlns:a16="http://schemas.microsoft.com/office/drawing/2014/main" id="{417F9D53-CDEA-4F67-A427-3F3D46A215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142" t="32015" b="23885"/>
          <a:stretch/>
        </p:blipFill>
        <p:spPr>
          <a:xfrm rot="10800000">
            <a:off x="467006" y="2960929"/>
            <a:ext cx="2194560" cy="950976"/>
          </a:xfrm>
          <a:prstGeom prst="rect">
            <a:avLst/>
          </a:prstGeom>
        </p:spPr>
      </p:pic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0E479692-A55C-43B5-8892-B8885BB215D0}"/>
              </a:ext>
            </a:extLst>
          </p:cNvPr>
          <p:cNvCxnSpPr>
            <a:cxnSpLocks/>
          </p:cNvCxnSpPr>
          <p:nvPr/>
        </p:nvCxnSpPr>
        <p:spPr>
          <a:xfrm>
            <a:off x="1925804" y="3420122"/>
            <a:ext cx="162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5ED0C64F-70AA-4A48-AB59-16D92555B762}"/>
              </a:ext>
            </a:extLst>
          </p:cNvPr>
          <p:cNvCxnSpPr>
            <a:cxnSpLocks/>
          </p:cNvCxnSpPr>
          <p:nvPr/>
        </p:nvCxnSpPr>
        <p:spPr>
          <a:xfrm>
            <a:off x="1926336" y="3572522"/>
            <a:ext cx="180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D22CFDB0-52E6-4F3E-9D64-F05170B093E3}"/>
              </a:ext>
            </a:extLst>
          </p:cNvPr>
          <p:cNvCxnSpPr>
            <a:cxnSpLocks/>
          </p:cNvCxnSpPr>
          <p:nvPr/>
        </p:nvCxnSpPr>
        <p:spPr>
          <a:xfrm>
            <a:off x="1923322" y="1811458"/>
            <a:ext cx="756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9963A14D-B893-42ED-A6FA-7E9D9B58FBC5}"/>
              </a:ext>
            </a:extLst>
          </p:cNvPr>
          <p:cNvCxnSpPr/>
          <p:nvPr/>
        </p:nvCxnSpPr>
        <p:spPr>
          <a:xfrm flipV="1">
            <a:off x="3719904" y="2265534"/>
            <a:ext cx="432000" cy="43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799998A0-E9D5-400B-BB5B-0082CB4E8F36}"/>
              </a:ext>
            </a:extLst>
          </p:cNvPr>
          <p:cNvCxnSpPr>
            <a:cxnSpLocks/>
          </p:cNvCxnSpPr>
          <p:nvPr/>
        </p:nvCxnSpPr>
        <p:spPr>
          <a:xfrm flipV="1">
            <a:off x="3719904" y="2679778"/>
            <a:ext cx="0" cy="90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F3F048B2-1AEF-415F-B7C4-7C4EE3AD26A2}"/>
              </a:ext>
            </a:extLst>
          </p:cNvPr>
          <p:cNvCxnSpPr>
            <a:cxnSpLocks/>
          </p:cNvCxnSpPr>
          <p:nvPr/>
        </p:nvCxnSpPr>
        <p:spPr>
          <a:xfrm flipV="1">
            <a:off x="3537986" y="2855687"/>
            <a:ext cx="0" cy="576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14CDD03-5C94-427A-91D5-E3CD36F93103}"/>
              </a:ext>
            </a:extLst>
          </p:cNvPr>
          <p:cNvSpPr/>
          <p:nvPr/>
        </p:nvSpPr>
        <p:spPr>
          <a:xfrm>
            <a:off x="5729685" y="807797"/>
            <a:ext cx="21162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800" dirty="0"/>
              <a:t>Strain Amp.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66796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D413A810-ED6F-47AA-8CF1-154DB498E9CD}"/>
              </a:ext>
            </a:extLst>
          </p:cNvPr>
          <p:cNvCxnSpPr>
            <a:cxnSpLocks/>
          </p:cNvCxnSpPr>
          <p:nvPr/>
        </p:nvCxnSpPr>
        <p:spPr>
          <a:xfrm flipH="1" flipV="1">
            <a:off x="1968126" y="2932961"/>
            <a:ext cx="0" cy="576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56A3CFEA-DC28-424A-B82F-2DCB83A804F5}"/>
              </a:ext>
            </a:extLst>
          </p:cNvPr>
          <p:cNvCxnSpPr>
            <a:cxnSpLocks/>
          </p:cNvCxnSpPr>
          <p:nvPr/>
        </p:nvCxnSpPr>
        <p:spPr>
          <a:xfrm>
            <a:off x="1968126" y="3212730"/>
            <a:ext cx="90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C5375617-0469-462C-9BBF-C87BD702D33F}"/>
              </a:ext>
            </a:extLst>
          </p:cNvPr>
          <p:cNvCxnSpPr>
            <a:cxnSpLocks/>
          </p:cNvCxnSpPr>
          <p:nvPr/>
        </p:nvCxnSpPr>
        <p:spPr>
          <a:xfrm>
            <a:off x="2418126" y="4174477"/>
            <a:ext cx="1784833" cy="124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F1152A83-1D76-40D8-9C30-0B9DFDEA43F6}"/>
              </a:ext>
            </a:extLst>
          </p:cNvPr>
          <p:cNvCxnSpPr>
            <a:cxnSpLocks/>
          </p:cNvCxnSpPr>
          <p:nvPr/>
        </p:nvCxnSpPr>
        <p:spPr>
          <a:xfrm flipH="1" flipV="1">
            <a:off x="2873731" y="2932961"/>
            <a:ext cx="0" cy="576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82188602-C99F-4196-BD79-9D6F2457C47D}"/>
              </a:ext>
            </a:extLst>
          </p:cNvPr>
          <p:cNvCxnSpPr>
            <a:cxnSpLocks/>
          </p:cNvCxnSpPr>
          <p:nvPr/>
        </p:nvCxnSpPr>
        <p:spPr>
          <a:xfrm flipH="1" flipV="1">
            <a:off x="2418126" y="3886477"/>
            <a:ext cx="0" cy="576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ECFC42D-4BEC-42F5-84D7-53230563B034}"/>
              </a:ext>
            </a:extLst>
          </p:cNvPr>
          <p:cNvCxnSpPr>
            <a:cxnSpLocks/>
          </p:cNvCxnSpPr>
          <p:nvPr/>
        </p:nvCxnSpPr>
        <p:spPr>
          <a:xfrm flipH="1" flipV="1">
            <a:off x="6185406" y="3891716"/>
            <a:ext cx="0" cy="576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BDF067C-BD7B-4B28-8688-4C7C326DDA90}"/>
              </a:ext>
            </a:extLst>
          </p:cNvPr>
          <p:cNvSpPr txBox="1"/>
          <p:nvPr/>
        </p:nvSpPr>
        <p:spPr>
          <a:xfrm>
            <a:off x="2029923" y="4452299"/>
            <a:ext cx="776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0.6N</a:t>
            </a:r>
            <a:endParaRPr kumimoji="1" lang="ja-JP" altLang="en-US" sz="20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7020BB4-92AE-4DEC-A853-AE5D40C721CA}"/>
              </a:ext>
            </a:extLst>
          </p:cNvPr>
          <p:cNvSpPr txBox="1"/>
          <p:nvPr/>
        </p:nvSpPr>
        <p:spPr>
          <a:xfrm>
            <a:off x="2486010" y="3508961"/>
            <a:ext cx="759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16N</a:t>
            </a:r>
            <a:endParaRPr kumimoji="1" lang="ja-JP" altLang="en-US" sz="20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8AE49E9-2DC2-417B-B560-3AC8526E7C45}"/>
              </a:ext>
            </a:extLst>
          </p:cNvPr>
          <p:cNvSpPr txBox="1"/>
          <p:nvPr/>
        </p:nvSpPr>
        <p:spPr>
          <a:xfrm>
            <a:off x="5743031" y="4406851"/>
            <a:ext cx="884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/>
              <a:t>200</a:t>
            </a:r>
            <a:r>
              <a:rPr kumimoji="1" lang="en-US" altLang="ja-JP" sz="2000" dirty="0"/>
              <a:t>N</a:t>
            </a:r>
            <a:endParaRPr kumimoji="1" lang="ja-JP" altLang="en-US" sz="2000" dirty="0"/>
          </a:p>
        </p:txBody>
      </p:sp>
      <p:cxnSp>
        <p:nvCxnSpPr>
          <p:cNvPr id="15" name="コネクタ: 曲線 14">
            <a:extLst>
              <a:ext uri="{FF2B5EF4-FFF2-40B4-BE49-F238E27FC236}">
                <a16:creationId xmlns:a16="http://schemas.microsoft.com/office/drawing/2014/main" id="{1B0A810C-77E9-4540-AE42-15E9AED81E3B}"/>
              </a:ext>
            </a:extLst>
          </p:cNvPr>
          <p:cNvCxnSpPr>
            <a:cxnSpLocks/>
          </p:cNvCxnSpPr>
          <p:nvPr/>
        </p:nvCxnSpPr>
        <p:spPr>
          <a:xfrm rot="7380000" flipV="1">
            <a:off x="3968959" y="4042842"/>
            <a:ext cx="468000" cy="253161"/>
          </a:xfrm>
          <a:prstGeom prst="curved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コネクタ: 曲線 18">
            <a:extLst>
              <a:ext uri="{FF2B5EF4-FFF2-40B4-BE49-F238E27FC236}">
                <a16:creationId xmlns:a16="http://schemas.microsoft.com/office/drawing/2014/main" id="{B814D43B-95E6-4F54-B14F-14EEC0358C58}"/>
              </a:ext>
            </a:extLst>
          </p:cNvPr>
          <p:cNvCxnSpPr>
            <a:cxnSpLocks/>
          </p:cNvCxnSpPr>
          <p:nvPr/>
        </p:nvCxnSpPr>
        <p:spPr>
          <a:xfrm rot="7380000" flipV="1">
            <a:off x="4165052" y="4051435"/>
            <a:ext cx="468000" cy="253161"/>
          </a:xfrm>
          <a:prstGeom prst="curved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B0D24242-9CCA-465A-B695-092F1A6E4C0D}"/>
              </a:ext>
            </a:extLst>
          </p:cNvPr>
          <p:cNvCxnSpPr>
            <a:cxnSpLocks/>
          </p:cNvCxnSpPr>
          <p:nvPr/>
        </p:nvCxnSpPr>
        <p:spPr>
          <a:xfrm>
            <a:off x="4399052" y="4186893"/>
            <a:ext cx="1784833" cy="124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6BC3E6B-4FEF-4638-94A8-FEB6512372FD}"/>
              </a:ext>
            </a:extLst>
          </p:cNvPr>
          <p:cNvSpPr txBox="1"/>
          <p:nvPr/>
        </p:nvSpPr>
        <p:spPr>
          <a:xfrm>
            <a:off x="1716950" y="2241998"/>
            <a:ext cx="426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半導体ひずみゲージ</a:t>
            </a:r>
            <a:r>
              <a:rPr lang="ja-JP" altLang="en-US" dirty="0"/>
              <a:t>のレンジ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1A4ECCB-66EC-4E0A-8375-923C9150DCF5}"/>
              </a:ext>
            </a:extLst>
          </p:cNvPr>
          <p:cNvSpPr txBox="1"/>
          <p:nvPr/>
        </p:nvSpPr>
        <p:spPr>
          <a:xfrm>
            <a:off x="3611650" y="3138244"/>
            <a:ext cx="426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金属箔</a:t>
            </a:r>
            <a:r>
              <a:rPr kumimoji="1" lang="ja-JP" altLang="en-US" dirty="0"/>
              <a:t>ひずみゲージ</a:t>
            </a:r>
            <a:r>
              <a:rPr lang="ja-JP" altLang="en-US" dirty="0"/>
              <a:t>のレンジ</a:t>
            </a:r>
            <a:endParaRPr kumimoji="1" lang="ja-JP" altLang="en-US" dirty="0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B12323C-DACD-41B7-9826-7A38348EB0DC}"/>
              </a:ext>
            </a:extLst>
          </p:cNvPr>
          <p:cNvCxnSpPr>
            <a:cxnSpLocks/>
          </p:cNvCxnSpPr>
          <p:nvPr/>
        </p:nvCxnSpPr>
        <p:spPr>
          <a:xfrm flipV="1">
            <a:off x="2873731" y="2530776"/>
            <a:ext cx="180000" cy="3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FEC29D5A-9F58-4286-BE4B-111847067FDD}"/>
              </a:ext>
            </a:extLst>
          </p:cNvPr>
          <p:cNvCxnSpPr>
            <a:cxnSpLocks/>
          </p:cNvCxnSpPr>
          <p:nvPr/>
        </p:nvCxnSpPr>
        <p:spPr>
          <a:xfrm flipV="1">
            <a:off x="6181817" y="3427945"/>
            <a:ext cx="180000" cy="3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6CB5236-6D40-436E-8BF1-E99655EA848C}"/>
              </a:ext>
            </a:extLst>
          </p:cNvPr>
          <p:cNvSpPr txBox="1"/>
          <p:nvPr/>
        </p:nvSpPr>
        <p:spPr>
          <a:xfrm>
            <a:off x="1528995" y="3457021"/>
            <a:ext cx="941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0.05N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86652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43</Words>
  <Application>Microsoft Office PowerPoint</Application>
  <PresentationFormat>ワイド画面</PresentationFormat>
  <Paragraphs>21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Ryuya Tamura</dc:creator>
  <cp:lastModifiedBy>Ryuya Tamura</cp:lastModifiedBy>
  <cp:revision>12</cp:revision>
  <dcterms:created xsi:type="dcterms:W3CDTF">2019-11-21T04:45:17Z</dcterms:created>
  <dcterms:modified xsi:type="dcterms:W3CDTF">2019-11-21T08:12:08Z</dcterms:modified>
</cp:coreProperties>
</file>