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3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4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3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9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8C12-D92F-4513-B02F-28785283DF52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980-8735-4905-BE8B-CFD1FD01C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48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Wenn diese Konstante löscht wird und eine neue vereinbart wird, ist das Problem gelöst.</a:t>
            </a:r>
            <a:br>
              <a:rPr lang="de-DE" sz="1400" dirty="0" smtClean="0"/>
            </a:br>
            <a:r>
              <a:rPr lang="de-DE" sz="1400" dirty="0" smtClean="0"/>
              <a:t>Das Projekt ist dann fehlerfrei.</a:t>
            </a:r>
            <a:br>
              <a:rPr lang="de-DE" sz="1400" dirty="0" smtClean="0"/>
            </a:br>
            <a:r>
              <a:rPr lang="de-DE" sz="1400" dirty="0" smtClean="0"/>
              <a:t>An der Konstante können wir kein Fehler erkennen.</a:t>
            </a:r>
            <a:endParaRPr lang="de-DE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3563888" y="3717032"/>
            <a:ext cx="57606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563888" y="1196752"/>
            <a:ext cx="28803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Wenn diese Konstante löscht wird und eine neue vereinbart wird, ist das Problem gelöst. Das Projekt ist dann fehlerfrei. An der Konstante können wir kein Fehler erkennen.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Wenn diese Konstante löscht wird und eine neue vereinbart wird, ist das Problem gelöst. Das Projekt ist dann fehlerfrei. An der Konstante können wir kein Fehler erkennen.</dc:title>
  <dc:creator>W_Donner</dc:creator>
  <cp:lastModifiedBy>W_Donner</cp:lastModifiedBy>
  <cp:revision>1</cp:revision>
  <dcterms:created xsi:type="dcterms:W3CDTF">2015-10-22T08:24:16Z</dcterms:created>
  <dcterms:modified xsi:type="dcterms:W3CDTF">2015-10-22T08:27:49Z</dcterms:modified>
</cp:coreProperties>
</file>