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1"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063C774A-FFC8-41C1-B578-8A318AC1869E}" type="datetimeFigureOut">
              <a:rPr lang="de-DE" smtClean="0"/>
              <a:t>10.11.2015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58334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63C774A-FFC8-41C1-B578-8A318AC1869E}" type="datetimeFigureOut">
              <a:rPr lang="de-DE" smtClean="0"/>
              <a:t>10.11.2015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347136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63C774A-FFC8-41C1-B578-8A318AC1869E}" type="datetimeFigureOut">
              <a:rPr lang="de-DE" smtClean="0"/>
              <a:t>10.11.2015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70506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63C774A-FFC8-41C1-B578-8A318AC1869E}" type="datetimeFigureOut">
              <a:rPr lang="de-DE" smtClean="0"/>
              <a:t>10.11.2015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385727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063C774A-FFC8-41C1-B578-8A318AC1869E}" type="datetimeFigureOut">
              <a:rPr lang="de-DE" smtClean="0"/>
              <a:t>10.11.2015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276198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63C774A-FFC8-41C1-B578-8A318AC1869E}" type="datetimeFigureOut">
              <a:rPr lang="de-DE" smtClean="0"/>
              <a:t>10.11.2015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58110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63C774A-FFC8-41C1-B578-8A318AC1869E}" type="datetimeFigureOut">
              <a:rPr lang="de-DE" smtClean="0"/>
              <a:t>10.11.2015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281271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63C774A-FFC8-41C1-B578-8A318AC1869E}" type="datetimeFigureOut">
              <a:rPr lang="de-DE" smtClean="0"/>
              <a:t>10.11.2015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858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63C774A-FFC8-41C1-B578-8A318AC1869E}" type="datetimeFigureOut">
              <a:rPr lang="de-DE" smtClean="0"/>
              <a:t>10.11.2015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308281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063C774A-FFC8-41C1-B578-8A318AC1869E}" type="datetimeFigureOut">
              <a:rPr lang="de-DE" smtClean="0"/>
              <a:t>10.11.2015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296364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063C774A-FFC8-41C1-B578-8A318AC1869E}" type="datetimeFigureOut">
              <a:rPr lang="de-DE" smtClean="0"/>
              <a:t>10.11.2015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0EFE96-08A8-46E9-B3B5-8CB590E30B59}" type="slidenum">
              <a:rPr lang="de-DE" smtClean="0"/>
              <a:t>‹Nr.›</a:t>
            </a:fld>
            <a:endParaRPr lang="de-DE"/>
          </a:p>
        </p:txBody>
      </p:sp>
    </p:spTree>
    <p:extLst>
      <p:ext uri="{BB962C8B-B14F-4D97-AF65-F5344CB8AC3E}">
        <p14:creationId xmlns:p14="http://schemas.microsoft.com/office/powerpoint/2010/main" val="31127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C774A-FFC8-41C1-B578-8A318AC1869E}" type="datetimeFigureOut">
              <a:rPr lang="de-DE" smtClean="0"/>
              <a:t>10.11.2015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EFE96-08A8-46E9-B3B5-8CB590E30B59}" type="slidenum">
              <a:rPr lang="de-DE" smtClean="0"/>
              <a:t>‹Nr.›</a:t>
            </a:fld>
            <a:endParaRPr lang="de-DE"/>
          </a:p>
        </p:txBody>
      </p:sp>
    </p:spTree>
    <p:extLst>
      <p:ext uri="{BB962C8B-B14F-4D97-AF65-F5344CB8AC3E}">
        <p14:creationId xmlns:p14="http://schemas.microsoft.com/office/powerpoint/2010/main" val="1497557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1834112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t>Die Variable zwischen dem  ODRMN und dem RSS ist eine </a:t>
            </a:r>
            <a:r>
              <a:rPr lang="de-DE" sz="1200" dirty="0" err="1" smtClean="0"/>
              <a:t>Floatvariable</a:t>
            </a:r>
            <a:r>
              <a:rPr lang="de-DE" sz="1200" dirty="0" smtClean="0"/>
              <a:t>, </a:t>
            </a:r>
            <a:br>
              <a:rPr lang="de-DE" sz="1200" dirty="0" smtClean="0"/>
            </a:br>
            <a:r>
              <a:rPr lang="de-DE" sz="1200" dirty="0" smtClean="0"/>
              <a:t>Das ist ein Fehler, wird aber nicht als solcher erkannt. Wenn ich diese Variable dann über EDIT ändere auf eine Wordvariable,</a:t>
            </a:r>
            <a:br>
              <a:rPr lang="de-DE" sz="1200" dirty="0" smtClean="0"/>
            </a:br>
            <a:r>
              <a:rPr lang="de-DE" sz="1200" dirty="0" smtClean="0"/>
              <a:t>werden alle Dateien gelöscht siehe Baumstruktur, siehe Modul3/4 außer *.</a:t>
            </a:r>
            <a:r>
              <a:rPr lang="de-DE" sz="1200" dirty="0" err="1" smtClean="0"/>
              <a:t>module</a:t>
            </a:r>
            <a:r>
              <a:rPr lang="de-DE" sz="1200" dirty="0" smtClean="0"/>
              <a:t> sind alle anderen </a:t>
            </a:r>
            <a:r>
              <a:rPr lang="de-DE" sz="1200" dirty="0"/>
              <a:t>D</a:t>
            </a:r>
            <a:r>
              <a:rPr lang="de-DE" sz="1200" dirty="0" smtClean="0"/>
              <a:t>ateien verschwunden.</a:t>
            </a:r>
            <a:endParaRPr lang="de-DE" sz="1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Gerade Verbindung mit Pfeil 4"/>
          <p:cNvCxnSpPr/>
          <p:nvPr/>
        </p:nvCxnSpPr>
        <p:spPr>
          <a:xfrm flipH="1">
            <a:off x="3851920" y="1124744"/>
            <a:ext cx="144016"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603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Words>
  <Application>Microsoft Office PowerPoint</Application>
  <PresentationFormat>Bildschirmpräsentation (4:3)</PresentationFormat>
  <Paragraphs>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Larissa</vt:lpstr>
      <vt:lpstr>PowerPoint-Präsentation</vt:lpstr>
      <vt:lpstr>Die Variable zwischen dem  ODRMN und dem RSS ist eine Floatvariable,  Das ist ein Fehler, wird aber nicht als solcher erkannt. Wenn ich diese Variable dann über EDIT ändere auf eine Wordvariable, werden alle Dateien gelöscht siehe Baumstruktur, siehe Modul3/4 außer *.module sind alle anderen Dateien verschwunden.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W_Donner</dc:creator>
  <cp:lastModifiedBy>W_Donner</cp:lastModifiedBy>
  <cp:revision>1</cp:revision>
  <dcterms:created xsi:type="dcterms:W3CDTF">2015-11-10T11:44:54Z</dcterms:created>
  <dcterms:modified xsi:type="dcterms:W3CDTF">2015-11-10T11:51:35Z</dcterms:modified>
</cp:coreProperties>
</file>