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4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E86E-CD4C-4865-BA14-3981AEF0BD7D}" type="datetimeFigureOut">
              <a:rPr lang="de-DE" smtClean="0"/>
              <a:t>25.08.2012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13F5D-CB3B-43DE-8758-5FFE306221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7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E86E-CD4C-4865-BA14-3981AEF0BD7D}" type="datetimeFigureOut">
              <a:rPr lang="de-DE" smtClean="0"/>
              <a:t>25.08.2012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13F5D-CB3B-43DE-8758-5FFE306221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3678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E86E-CD4C-4865-BA14-3981AEF0BD7D}" type="datetimeFigureOut">
              <a:rPr lang="de-DE" smtClean="0"/>
              <a:t>25.08.2012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13F5D-CB3B-43DE-8758-5FFE306221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032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E86E-CD4C-4865-BA14-3981AEF0BD7D}" type="datetimeFigureOut">
              <a:rPr lang="de-DE" smtClean="0"/>
              <a:t>25.08.2012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13F5D-CB3B-43DE-8758-5FFE306221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16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E86E-CD4C-4865-BA14-3981AEF0BD7D}" type="datetimeFigureOut">
              <a:rPr lang="de-DE" smtClean="0"/>
              <a:t>25.08.2012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13F5D-CB3B-43DE-8758-5FFE306221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7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E86E-CD4C-4865-BA14-3981AEF0BD7D}" type="datetimeFigureOut">
              <a:rPr lang="de-DE" smtClean="0"/>
              <a:t>25.08.2012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13F5D-CB3B-43DE-8758-5FFE306221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16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E86E-CD4C-4865-BA14-3981AEF0BD7D}" type="datetimeFigureOut">
              <a:rPr lang="de-DE" smtClean="0"/>
              <a:t>25.08.2012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13F5D-CB3B-43DE-8758-5FFE306221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E86E-CD4C-4865-BA14-3981AEF0BD7D}" type="datetimeFigureOut">
              <a:rPr lang="de-DE" smtClean="0"/>
              <a:t>25.08.2012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13F5D-CB3B-43DE-8758-5FFE306221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504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E86E-CD4C-4865-BA14-3981AEF0BD7D}" type="datetimeFigureOut">
              <a:rPr lang="de-DE" smtClean="0"/>
              <a:t>25.08.2012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13F5D-CB3B-43DE-8758-5FFE306221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01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E86E-CD4C-4865-BA14-3981AEF0BD7D}" type="datetimeFigureOut">
              <a:rPr lang="de-DE" smtClean="0"/>
              <a:t>25.08.2012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13F5D-CB3B-43DE-8758-5FFE306221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82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E86E-CD4C-4865-BA14-3981AEF0BD7D}" type="datetimeFigureOut">
              <a:rPr lang="de-DE" smtClean="0"/>
              <a:t>25.08.2012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13F5D-CB3B-43DE-8758-5FFE306221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50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4E86E-CD4C-4865-BA14-3981AEF0BD7D}" type="datetimeFigureOut">
              <a:rPr lang="de-DE" smtClean="0"/>
              <a:t>25.08.2012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13F5D-CB3B-43DE-8758-5FFE306221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Verfügbare Symbole im PDF Export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Global</a:t>
            </a:r>
          </a:p>
          <a:p>
            <a:pPr lvl="1"/>
            <a:r>
              <a:rPr lang="de-DE" dirty="0" smtClean="0"/>
              <a:t>${PAGENUMBER}</a:t>
            </a:r>
          </a:p>
          <a:p>
            <a:pPr lvl="1"/>
            <a:r>
              <a:rPr lang="de-DE" dirty="0" smtClean="0"/>
              <a:t>${PAGECOUNT}</a:t>
            </a:r>
          </a:p>
          <a:p>
            <a:pPr lvl="1"/>
            <a:r>
              <a:rPr lang="de-DE" dirty="0" smtClean="0"/>
              <a:t>${FILENAME}</a:t>
            </a:r>
          </a:p>
          <a:p>
            <a:pPr lvl="1"/>
            <a:r>
              <a:rPr lang="de-DE" dirty="0" smtClean="0"/>
              <a:t>${PROJEKTNAME}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7953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8909248" cy="4002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250811" y="69352"/>
            <a:ext cx="148418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${PROJECTNAME}</a:t>
            </a:r>
            <a:endParaRPr lang="de-DE" sz="1400" dirty="0"/>
          </a:p>
        </p:txBody>
      </p:sp>
      <p:cxnSp>
        <p:nvCxnSpPr>
          <p:cNvPr id="13" name="Gewinkelte Verbindung 12"/>
          <p:cNvCxnSpPr>
            <a:stCxn id="11" idx="1"/>
            <a:endCxn id="14" idx="0"/>
          </p:cNvCxnSpPr>
          <p:nvPr/>
        </p:nvCxnSpPr>
        <p:spPr>
          <a:xfrm rot="10800000" flipH="1" flipV="1">
            <a:off x="250810" y="223240"/>
            <a:ext cx="533841" cy="2053631"/>
          </a:xfrm>
          <a:prstGeom prst="bentConnector4">
            <a:avLst>
              <a:gd name="adj1" fmla="val -42822"/>
              <a:gd name="adj2" fmla="val 537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/>
          <p:cNvSpPr/>
          <p:nvPr/>
        </p:nvSpPr>
        <p:spPr>
          <a:xfrm>
            <a:off x="107504" y="2276872"/>
            <a:ext cx="1354296" cy="21602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250810" y="437217"/>
            <a:ext cx="148419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${FILENAME}</a:t>
            </a:r>
            <a:endParaRPr lang="de-DE" sz="1400" dirty="0"/>
          </a:p>
        </p:txBody>
      </p:sp>
      <p:sp>
        <p:nvSpPr>
          <p:cNvPr id="20" name="Abgerundetes Rechteck 19"/>
          <p:cNvSpPr/>
          <p:nvPr/>
        </p:nvSpPr>
        <p:spPr>
          <a:xfrm>
            <a:off x="250811" y="2845061"/>
            <a:ext cx="1354296" cy="21602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4577754" y="18117"/>
            <a:ext cx="172243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${MODULE::</a:t>
            </a:r>
            <a:r>
              <a:rPr lang="de-DE" sz="1000" dirty="0" err="1" smtClean="0"/>
              <a:t>name</a:t>
            </a:r>
            <a:r>
              <a:rPr lang="de-DE" sz="1000" dirty="0" smtClean="0"/>
              <a:t>}</a:t>
            </a:r>
            <a:endParaRPr lang="de-DE" sz="1000" dirty="0"/>
          </a:p>
        </p:txBody>
      </p:sp>
      <p:sp>
        <p:nvSpPr>
          <p:cNvPr id="24" name="Abgerundetes Rechteck 23"/>
          <p:cNvSpPr/>
          <p:nvPr/>
        </p:nvSpPr>
        <p:spPr>
          <a:xfrm>
            <a:off x="1907704" y="2505676"/>
            <a:ext cx="2290400" cy="21602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bgerundetes Rechteck 26"/>
          <p:cNvSpPr/>
          <p:nvPr/>
        </p:nvSpPr>
        <p:spPr>
          <a:xfrm>
            <a:off x="1907704" y="2766088"/>
            <a:ext cx="2290400" cy="18698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Abgerundetes Rechteck 27"/>
          <p:cNvSpPr/>
          <p:nvPr/>
        </p:nvSpPr>
        <p:spPr>
          <a:xfrm>
            <a:off x="1907704" y="2984074"/>
            <a:ext cx="2290400" cy="15689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Abgerundetes Rechteck 28"/>
          <p:cNvSpPr/>
          <p:nvPr/>
        </p:nvSpPr>
        <p:spPr>
          <a:xfrm>
            <a:off x="1907704" y="3200098"/>
            <a:ext cx="2290400" cy="15689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Abgerundetes Rechteck 29"/>
          <p:cNvSpPr/>
          <p:nvPr/>
        </p:nvSpPr>
        <p:spPr>
          <a:xfrm>
            <a:off x="1907704" y="3416122"/>
            <a:ext cx="2290400" cy="15689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Abgerundetes Rechteck 30"/>
          <p:cNvSpPr/>
          <p:nvPr/>
        </p:nvSpPr>
        <p:spPr>
          <a:xfrm>
            <a:off x="1907704" y="3573016"/>
            <a:ext cx="2290400" cy="2009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Abgerundetes Rechteck 31"/>
          <p:cNvSpPr/>
          <p:nvPr/>
        </p:nvSpPr>
        <p:spPr>
          <a:xfrm>
            <a:off x="1907704" y="3789040"/>
            <a:ext cx="2290400" cy="2009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Abgerundetes Rechteck 32"/>
          <p:cNvSpPr/>
          <p:nvPr/>
        </p:nvSpPr>
        <p:spPr>
          <a:xfrm>
            <a:off x="1907704" y="3991902"/>
            <a:ext cx="2313050" cy="21602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bgerundetes Rechteck 33"/>
          <p:cNvSpPr/>
          <p:nvPr/>
        </p:nvSpPr>
        <p:spPr>
          <a:xfrm>
            <a:off x="1907704" y="4207926"/>
            <a:ext cx="2320154" cy="21602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Abgerundetes Rechteck 35"/>
          <p:cNvSpPr/>
          <p:nvPr/>
        </p:nvSpPr>
        <p:spPr>
          <a:xfrm>
            <a:off x="1907704" y="4437111"/>
            <a:ext cx="2290400" cy="203979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winkelte Verbindung 37"/>
          <p:cNvCxnSpPr>
            <a:stCxn id="22" idx="1"/>
            <a:endCxn id="24" idx="3"/>
          </p:cNvCxnSpPr>
          <p:nvPr/>
        </p:nvCxnSpPr>
        <p:spPr>
          <a:xfrm rot="10800000" flipV="1">
            <a:off x="4198104" y="141228"/>
            <a:ext cx="379650" cy="24724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4577755" y="376574"/>
            <a:ext cx="1722437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${MODULE::</a:t>
            </a:r>
            <a:r>
              <a:rPr lang="de-DE" sz="1000" dirty="0" err="1" smtClean="0"/>
              <a:t>kind</a:t>
            </a:r>
            <a:r>
              <a:rPr lang="de-DE" sz="1000" dirty="0" smtClean="0"/>
              <a:t>}</a:t>
            </a:r>
            <a:endParaRPr lang="de-DE" sz="1000" dirty="0"/>
          </a:p>
        </p:txBody>
      </p:sp>
      <p:sp>
        <p:nvSpPr>
          <p:cNvPr id="43" name="Textfeld 42"/>
          <p:cNvSpPr txBox="1"/>
          <p:nvPr/>
        </p:nvSpPr>
        <p:spPr>
          <a:xfrm>
            <a:off x="4577756" y="744994"/>
            <a:ext cx="1722436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${MODULE::</a:t>
            </a:r>
            <a:r>
              <a:rPr lang="de-DE" sz="1000" dirty="0" err="1" smtClean="0"/>
              <a:t>lineNumber</a:t>
            </a:r>
            <a:r>
              <a:rPr lang="de-DE" sz="1000" dirty="0" smtClean="0"/>
              <a:t>}</a:t>
            </a:r>
            <a:endParaRPr lang="de-DE" sz="1000" dirty="0"/>
          </a:p>
        </p:txBody>
      </p:sp>
      <p:cxnSp>
        <p:nvCxnSpPr>
          <p:cNvPr id="47" name="Gewinkelte Verbindung 46"/>
          <p:cNvCxnSpPr>
            <a:stCxn id="18" idx="2"/>
            <a:endCxn id="20" idx="0"/>
          </p:cNvCxnSpPr>
          <p:nvPr/>
        </p:nvCxnSpPr>
        <p:spPr>
          <a:xfrm rot="5400000">
            <a:off x="-89601" y="1762554"/>
            <a:ext cx="2100067" cy="6494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4577756" y="1096166"/>
            <a:ext cx="1722436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${MODULE::</a:t>
            </a:r>
            <a:r>
              <a:rPr lang="de-DE" sz="1000" dirty="0" err="1" smtClean="0"/>
              <a:t>stationNumber</a:t>
            </a:r>
            <a:r>
              <a:rPr lang="de-DE" sz="1000" dirty="0" smtClean="0"/>
              <a:t>}</a:t>
            </a:r>
            <a:endParaRPr lang="de-DE" sz="1000" dirty="0"/>
          </a:p>
        </p:txBody>
      </p:sp>
      <p:sp>
        <p:nvSpPr>
          <p:cNvPr id="52" name="Textfeld 51"/>
          <p:cNvSpPr txBox="1"/>
          <p:nvPr/>
        </p:nvSpPr>
        <p:spPr>
          <a:xfrm>
            <a:off x="4577756" y="1465039"/>
            <a:ext cx="1722436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${MODULE::</a:t>
            </a:r>
            <a:r>
              <a:rPr lang="de-DE" sz="1000" dirty="0" err="1" smtClean="0"/>
              <a:t>fieldBusNumber</a:t>
            </a:r>
            <a:r>
              <a:rPr lang="de-DE" sz="1000" dirty="0" smtClean="0"/>
              <a:t>}</a:t>
            </a:r>
            <a:endParaRPr lang="de-DE" sz="1000" dirty="0"/>
          </a:p>
        </p:txBody>
      </p:sp>
      <p:sp>
        <p:nvSpPr>
          <p:cNvPr id="56" name="Textfeld 55"/>
          <p:cNvSpPr txBox="1"/>
          <p:nvPr/>
        </p:nvSpPr>
        <p:spPr>
          <a:xfrm>
            <a:off x="26268" y="3573016"/>
            <a:ext cx="1722437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${MODULE::</a:t>
            </a:r>
            <a:r>
              <a:rPr lang="de-DE" sz="1000" dirty="0" err="1" smtClean="0"/>
              <a:t>processor</a:t>
            </a:r>
            <a:r>
              <a:rPr lang="de-DE" sz="1000" dirty="0" smtClean="0"/>
              <a:t>}</a:t>
            </a:r>
            <a:endParaRPr lang="de-DE" sz="1000" dirty="0"/>
          </a:p>
        </p:txBody>
      </p:sp>
      <p:sp>
        <p:nvSpPr>
          <p:cNvPr id="57" name="Textfeld 56"/>
          <p:cNvSpPr txBox="1"/>
          <p:nvPr/>
        </p:nvSpPr>
        <p:spPr>
          <a:xfrm>
            <a:off x="26269" y="3941436"/>
            <a:ext cx="1722436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${MODULE::</a:t>
            </a:r>
            <a:r>
              <a:rPr lang="de-DE" sz="1000" dirty="0" err="1" smtClean="0"/>
              <a:t>examiner</a:t>
            </a:r>
            <a:r>
              <a:rPr lang="de-DE" sz="1000" dirty="0" smtClean="0"/>
              <a:t>}</a:t>
            </a:r>
            <a:endParaRPr lang="de-DE" sz="1000" dirty="0"/>
          </a:p>
        </p:txBody>
      </p:sp>
      <p:sp>
        <p:nvSpPr>
          <p:cNvPr id="58" name="Textfeld 57"/>
          <p:cNvSpPr txBox="1"/>
          <p:nvPr/>
        </p:nvSpPr>
        <p:spPr>
          <a:xfrm>
            <a:off x="26269" y="4292608"/>
            <a:ext cx="1722436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${MODULE::</a:t>
            </a:r>
            <a:r>
              <a:rPr lang="de-DE" sz="1000" dirty="0" err="1" smtClean="0"/>
              <a:t>createdDate</a:t>
            </a:r>
            <a:r>
              <a:rPr lang="de-DE" sz="1000" dirty="0" smtClean="0"/>
              <a:t>}</a:t>
            </a:r>
            <a:endParaRPr lang="de-DE" sz="1000" dirty="0"/>
          </a:p>
        </p:txBody>
      </p:sp>
      <p:sp>
        <p:nvSpPr>
          <p:cNvPr id="59" name="Textfeld 58"/>
          <p:cNvSpPr txBox="1"/>
          <p:nvPr/>
        </p:nvSpPr>
        <p:spPr>
          <a:xfrm>
            <a:off x="26268" y="4661481"/>
            <a:ext cx="1809427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${MODULE::</a:t>
            </a:r>
            <a:r>
              <a:rPr lang="de-DE" sz="1000" dirty="0" err="1" smtClean="0"/>
              <a:t>lastModifiedDate</a:t>
            </a:r>
            <a:r>
              <a:rPr lang="de-DE" sz="1000" dirty="0" smtClean="0"/>
              <a:t>}</a:t>
            </a:r>
            <a:endParaRPr lang="de-DE" sz="1000" dirty="0"/>
          </a:p>
        </p:txBody>
      </p:sp>
      <p:sp>
        <p:nvSpPr>
          <p:cNvPr id="60" name="Textfeld 59"/>
          <p:cNvSpPr txBox="1"/>
          <p:nvPr/>
        </p:nvSpPr>
        <p:spPr>
          <a:xfrm>
            <a:off x="26269" y="4940747"/>
            <a:ext cx="1809427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${MODULE::</a:t>
            </a:r>
            <a:r>
              <a:rPr lang="de-DE" sz="1000" dirty="0" err="1" smtClean="0"/>
              <a:t>lastModifiedDate</a:t>
            </a:r>
            <a:r>
              <a:rPr lang="de-DE" sz="1000" dirty="0" smtClean="0"/>
              <a:t>}</a:t>
            </a:r>
            <a:endParaRPr lang="de-DE" sz="1000" dirty="0"/>
          </a:p>
        </p:txBody>
      </p:sp>
      <p:sp>
        <p:nvSpPr>
          <p:cNvPr id="61" name="Textfeld 60"/>
          <p:cNvSpPr txBox="1"/>
          <p:nvPr/>
        </p:nvSpPr>
        <p:spPr>
          <a:xfrm>
            <a:off x="6804248" y="100129"/>
            <a:ext cx="172243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${TASK::</a:t>
            </a:r>
            <a:r>
              <a:rPr lang="de-DE" sz="1000" dirty="0" err="1" smtClean="0"/>
              <a:t>index</a:t>
            </a:r>
            <a:r>
              <a:rPr lang="de-DE" sz="1000" dirty="0" smtClean="0"/>
              <a:t>}</a:t>
            </a:r>
            <a:endParaRPr lang="de-DE" sz="1000" dirty="0"/>
          </a:p>
        </p:txBody>
      </p:sp>
      <p:sp>
        <p:nvSpPr>
          <p:cNvPr id="62" name="Textfeld 61"/>
          <p:cNvSpPr txBox="1"/>
          <p:nvPr/>
        </p:nvSpPr>
        <p:spPr>
          <a:xfrm>
            <a:off x="6804249" y="458586"/>
            <a:ext cx="1722437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${</a:t>
            </a:r>
            <a:r>
              <a:rPr lang="de-DE" sz="1000" dirty="0" smtClean="0"/>
              <a:t>TASK::</a:t>
            </a:r>
            <a:r>
              <a:rPr lang="de-DE" sz="1000" dirty="0" err="1" smtClean="0"/>
              <a:t>cycleTime</a:t>
            </a:r>
            <a:r>
              <a:rPr lang="de-DE" sz="1000" dirty="0" smtClean="0"/>
              <a:t>}</a:t>
            </a:r>
            <a:endParaRPr lang="de-DE" sz="1000" dirty="0"/>
          </a:p>
        </p:txBody>
      </p:sp>
      <p:sp>
        <p:nvSpPr>
          <p:cNvPr id="63" name="Textfeld 62"/>
          <p:cNvSpPr txBox="1"/>
          <p:nvPr/>
        </p:nvSpPr>
        <p:spPr>
          <a:xfrm>
            <a:off x="6804250" y="827006"/>
            <a:ext cx="1722436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${</a:t>
            </a:r>
            <a:r>
              <a:rPr lang="de-DE" sz="1000" dirty="0" smtClean="0"/>
              <a:t>TASK::</a:t>
            </a:r>
            <a:r>
              <a:rPr lang="de-DE" sz="1000" dirty="0" err="1" smtClean="0"/>
              <a:t>name</a:t>
            </a:r>
            <a:r>
              <a:rPr lang="de-DE" sz="1000" dirty="0" smtClean="0"/>
              <a:t>}</a:t>
            </a:r>
            <a:endParaRPr lang="de-DE" sz="1000" dirty="0"/>
          </a:p>
        </p:txBody>
      </p:sp>
      <p:sp>
        <p:nvSpPr>
          <p:cNvPr id="64" name="Textfeld 63"/>
          <p:cNvSpPr txBox="1"/>
          <p:nvPr/>
        </p:nvSpPr>
        <p:spPr>
          <a:xfrm>
            <a:off x="6804250" y="1178178"/>
            <a:ext cx="1722436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${</a:t>
            </a:r>
            <a:r>
              <a:rPr lang="de-DE" sz="1000" dirty="0" smtClean="0"/>
              <a:t>TASK::</a:t>
            </a:r>
            <a:r>
              <a:rPr lang="de-DE" sz="1000" dirty="0" err="1" smtClean="0"/>
              <a:t>kind</a:t>
            </a:r>
            <a:r>
              <a:rPr lang="de-DE" sz="1000" dirty="0" smtClean="0"/>
              <a:t>}</a:t>
            </a:r>
            <a:endParaRPr lang="de-DE" sz="1000" dirty="0"/>
          </a:p>
        </p:txBody>
      </p:sp>
      <p:sp>
        <p:nvSpPr>
          <p:cNvPr id="67" name="Abgerundetes Rechteck 66"/>
          <p:cNvSpPr/>
          <p:nvPr/>
        </p:nvSpPr>
        <p:spPr>
          <a:xfrm>
            <a:off x="4493556" y="2604764"/>
            <a:ext cx="654508" cy="16132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Abgerundetes Rechteck 67"/>
          <p:cNvSpPr/>
          <p:nvPr/>
        </p:nvSpPr>
        <p:spPr>
          <a:xfrm>
            <a:off x="5148064" y="2613688"/>
            <a:ext cx="654508" cy="16132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Abgerundetes Rechteck 68"/>
          <p:cNvSpPr/>
          <p:nvPr/>
        </p:nvSpPr>
        <p:spPr>
          <a:xfrm>
            <a:off x="5845236" y="2604764"/>
            <a:ext cx="654508" cy="16132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Abgerundetes Rechteck 69"/>
          <p:cNvSpPr/>
          <p:nvPr/>
        </p:nvSpPr>
        <p:spPr>
          <a:xfrm>
            <a:off x="6513833" y="2604764"/>
            <a:ext cx="654508" cy="16132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3" name="Gewinkelte Verbindung 82"/>
          <p:cNvCxnSpPr>
            <a:stCxn id="61" idx="1"/>
            <a:endCxn id="67" idx="0"/>
          </p:cNvCxnSpPr>
          <p:nvPr/>
        </p:nvCxnSpPr>
        <p:spPr>
          <a:xfrm rot="10800000" flipV="1">
            <a:off x="4820810" y="223240"/>
            <a:ext cx="1983438" cy="23815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winkelte Verbindung 85"/>
          <p:cNvCxnSpPr>
            <a:stCxn id="63" idx="1"/>
          </p:cNvCxnSpPr>
          <p:nvPr/>
        </p:nvCxnSpPr>
        <p:spPr>
          <a:xfrm rot="10800000" flipV="1">
            <a:off x="5475318" y="950116"/>
            <a:ext cx="1328932" cy="16635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winkelte Verbindung 87"/>
          <p:cNvCxnSpPr>
            <a:stCxn id="62" idx="1"/>
            <a:endCxn id="70" idx="0"/>
          </p:cNvCxnSpPr>
          <p:nvPr/>
        </p:nvCxnSpPr>
        <p:spPr>
          <a:xfrm rot="10800000" flipH="1" flipV="1">
            <a:off x="6804249" y="581696"/>
            <a:ext cx="36838" cy="2023067"/>
          </a:xfrm>
          <a:prstGeom prst="bentConnector4">
            <a:avLst>
              <a:gd name="adj1" fmla="val -620555"/>
              <a:gd name="adj2" fmla="val 530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winkelte Verbindung 89"/>
          <p:cNvCxnSpPr>
            <a:stCxn id="64" idx="1"/>
            <a:endCxn id="69" idx="0"/>
          </p:cNvCxnSpPr>
          <p:nvPr/>
        </p:nvCxnSpPr>
        <p:spPr>
          <a:xfrm rot="10800000" flipV="1">
            <a:off x="6172490" y="1301288"/>
            <a:ext cx="631760" cy="13034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feld 92"/>
          <p:cNvSpPr txBox="1"/>
          <p:nvPr/>
        </p:nvSpPr>
        <p:spPr>
          <a:xfrm>
            <a:off x="5440065" y="4099914"/>
            <a:ext cx="1722436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${</a:t>
            </a:r>
            <a:r>
              <a:rPr lang="de-DE" sz="1000" dirty="0" smtClean="0"/>
              <a:t>PAGE::</a:t>
            </a:r>
            <a:r>
              <a:rPr lang="de-DE" sz="1000" dirty="0" err="1" smtClean="0"/>
              <a:t>name</a:t>
            </a:r>
            <a:r>
              <a:rPr lang="de-DE" sz="1000" dirty="0" smtClean="0"/>
              <a:t>}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46090677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Bildschirmpräsentation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Verfügbare Symbole im PDF Export</vt:lpstr>
      <vt:lpstr>PowerPoint-Präsentation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krm</dc:creator>
  <cp:lastModifiedBy>krm</cp:lastModifiedBy>
  <cp:revision>4</cp:revision>
  <dcterms:created xsi:type="dcterms:W3CDTF">2012-08-25T15:51:06Z</dcterms:created>
  <dcterms:modified xsi:type="dcterms:W3CDTF">2012-08-25T16:19:41Z</dcterms:modified>
</cp:coreProperties>
</file>