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2BA8CAA5-3485-458C-B0BF-D4F3836DFC5D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5C00AB38-851C-48D6-B690-260C7FB11D90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486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CAA5-3485-458C-B0BF-D4F3836DFC5D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B38-851C-48D6-B690-260C7FB11D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562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2BA8CAA5-3485-458C-B0BF-D4F3836DFC5D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5C00AB38-851C-48D6-B690-260C7FB11D90}" type="slidenum">
              <a:rPr lang="en-CA" smtClean="0"/>
              <a:t>‹#›</a:t>
            </a:fld>
            <a:endParaRPr lang="en-CA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7235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CAA5-3485-458C-B0BF-D4F3836DFC5D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B38-851C-48D6-B690-260C7FB11D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323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BA8CAA5-3485-458C-B0BF-D4F3836DFC5D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C00AB38-851C-48D6-B690-260C7FB11D90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4365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CAA5-3485-458C-B0BF-D4F3836DFC5D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B38-851C-48D6-B690-260C7FB11D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545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CAA5-3485-458C-B0BF-D4F3836DFC5D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B38-851C-48D6-B690-260C7FB11D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279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CAA5-3485-458C-B0BF-D4F3836DFC5D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B38-851C-48D6-B690-260C7FB11D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891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CAA5-3485-458C-B0BF-D4F3836DFC5D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B38-851C-48D6-B690-260C7FB11D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630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CAA5-3485-458C-B0BF-D4F3836DFC5D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B38-851C-48D6-B690-260C7FB11D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895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8CAA5-3485-458C-B0BF-D4F3836DFC5D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AB38-851C-48D6-B690-260C7FB11D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64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2BA8CAA5-3485-458C-B0BF-D4F3836DFC5D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5C00AB38-851C-48D6-B690-260C7FB11D90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48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C48F-7AB0-49F0-ABC5-7BA239F85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908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Tournament Bracket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30CF3-FB79-4FC1-99A2-B654F2628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04406"/>
            <a:ext cx="9144000" cy="1655762"/>
          </a:xfrm>
        </p:spPr>
        <p:txBody>
          <a:bodyPr/>
          <a:lstStyle/>
          <a:p>
            <a:r>
              <a:rPr lang="en-US" dirty="0"/>
              <a:t>Edward Ren, Kiran Edwardson, Liam Croteau, Paul Liu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757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42378-E54B-4782-B98F-949D7D3DF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Decisions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82466-D2DE-4FF7-BE80-D5A6D61DE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69066"/>
            <a:ext cx="6248398" cy="5655156"/>
          </a:xfrm>
        </p:spPr>
        <p:txBody>
          <a:bodyPr/>
          <a:lstStyle/>
          <a:p>
            <a:r>
              <a:rPr lang="en-US" dirty="0"/>
              <a:t>Most design decisions were made based on the front end experience, as that is what the users would see.</a:t>
            </a:r>
          </a:p>
        </p:txBody>
      </p:sp>
    </p:spTree>
    <p:extLst>
      <p:ext uri="{BB962C8B-B14F-4D97-AF65-F5344CB8AC3E}">
        <p14:creationId xmlns:p14="http://schemas.microsoft.com/office/powerpoint/2010/main" val="345888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5629-A93B-466F-B7D1-5B299646E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  <a:br>
              <a:rPr lang="en-US" dirty="0"/>
            </a:br>
            <a:r>
              <a:rPr lang="en-US" dirty="0"/>
              <a:t>Decisions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A38AF-6129-4D46-8F04-D94A88247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69066"/>
            <a:ext cx="6248398" cy="5655156"/>
          </a:xfrm>
        </p:spPr>
        <p:txBody>
          <a:bodyPr/>
          <a:lstStyle/>
          <a:p>
            <a:r>
              <a:rPr lang="en-US" dirty="0"/>
              <a:t>Single elimination, double elimination, per game scores, best of 3/best of 5 features were created, although not implemented due to the time constraint.</a:t>
            </a:r>
          </a:p>
          <a:p>
            <a:r>
              <a:rPr lang="en-US" dirty="0"/>
              <a:t>Round robin and Swiss format were still under progress as time ran out.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5765461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78</TotalTime>
  <Words>81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Schoolbook</vt:lpstr>
      <vt:lpstr>Corbel</vt:lpstr>
      <vt:lpstr>Headlines</vt:lpstr>
      <vt:lpstr>Tournament Bracket  User Interface</vt:lpstr>
      <vt:lpstr>Design Decisions   </vt:lpstr>
      <vt:lpstr>Design  Decisions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Tournament Bracket  User Interface</dc:title>
  <dc:creator>Paul</dc:creator>
  <cp:lastModifiedBy>Paul</cp:lastModifiedBy>
  <cp:revision>4</cp:revision>
  <dcterms:created xsi:type="dcterms:W3CDTF">2019-07-20T02:34:30Z</dcterms:created>
  <dcterms:modified xsi:type="dcterms:W3CDTF">2019-07-20T03:52:34Z</dcterms:modified>
</cp:coreProperties>
</file>