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62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5060"/>
    <a:srgbClr val="0F2128"/>
    <a:srgbClr val="FAFDFF"/>
    <a:srgbClr val="2D85BD"/>
    <a:srgbClr val="85DCFB"/>
    <a:srgbClr val="53B5E1"/>
    <a:srgbClr val="213C46"/>
    <a:srgbClr val="C8FEDA"/>
    <a:srgbClr val="FBD486"/>
    <a:srgbClr val="FA7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 showGuides="1">
      <p:cViewPr>
        <p:scale>
          <a:sx n="25" d="100"/>
          <a:sy n="25" d="100"/>
        </p:scale>
        <p:origin x="2822" y="142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CDBE-340A-4517-B9F3-4177B8980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0ECBE-B1C0-4F20-AEAF-38C4D89F8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E880F-2461-4F3E-A382-CE9049B7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4475-85B1-4EBD-A0F7-66FDB8F8CFA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6A588-17C6-4CF7-80F2-D76F0175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8221D-5C4A-446F-923A-BAADE13A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AC08-2ACB-48FC-B3DA-C78CAA59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B039-95CC-45E0-93E0-49619983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969FC-734C-4263-9FC1-CF6D53861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3B4C9-A292-4348-B5E4-0DAD60DC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4475-85B1-4EBD-A0F7-66FDB8F8CFA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92737-D333-4997-B6AD-558AF67F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F5288-F056-4949-AEFD-5BA10537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AC08-2ACB-48FC-B3DA-C78CAA59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6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05E33E-8C98-405B-904C-4D2A0CD0F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26062-6E80-46DB-A0AE-DE678A68A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972D4-27EC-4F86-874A-42F27F0E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4475-85B1-4EBD-A0F7-66FDB8F8CFA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0E4C4-1B78-4920-8DB4-6871A53C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064E-141A-48F7-AF41-1FF44F1E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AC08-2ACB-48FC-B3DA-C78CAA59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0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5BD2-44C8-477B-83F1-93D4BD3B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0EE74-493E-4847-A5A4-970E6F194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3454-F37C-4D4C-8920-D67C652F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4475-85B1-4EBD-A0F7-66FDB8F8CFA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7893-DB7A-45F1-82BE-BF720C22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B77DB-AD62-4754-8E16-9DDFC9FF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AC08-2ACB-48FC-B3DA-C78CAA59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9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0382-9A98-4B31-A426-6F4FF606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1DD3C-6025-4890-BB43-DE65169CF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5668B-917F-4279-9479-F9C29E4E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4475-85B1-4EBD-A0F7-66FDB8F8CFA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410F1-B2B3-4387-8097-1908FB70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37887-FF8E-4FA7-BA52-FCAE40F2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AC08-2ACB-48FC-B3DA-C78CAA59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41ED-5C19-4577-8E0B-783654D3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3F8F3-229C-42D5-BF48-C408F8FC1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20020-4EFA-4C40-9CF2-F228CE639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69467-9F5E-4ED4-A67A-6088B359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4475-85B1-4EBD-A0F7-66FDB8F8CFA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3D529-9E0E-4EBF-BB59-7C3FC328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0251F-1361-4EFC-A8DD-AE604511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AC08-2ACB-48FC-B3DA-C78CAA59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1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E101-B2D0-4B4C-BBF7-59C71BAA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2632D-6239-409C-AFA1-AE16D1152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2F3A5-A433-4605-BB7A-D8A2232F2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785D7D-A200-4A5E-9116-B00BEE8E6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A71C8-757F-44B1-A9FB-89F271266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353134-4780-4C8F-A203-B76A4920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4475-85B1-4EBD-A0F7-66FDB8F8CFA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BDE77-B9EF-4A19-AA15-C8381330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9F270B-CA80-4683-832B-45E4EDAB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AC08-2ACB-48FC-B3DA-C78CAA59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67BB-CE48-40DA-BA94-3DAEDABB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BF56E-5C9F-40BE-A7C8-E564E38C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4475-85B1-4EBD-A0F7-66FDB8F8CFA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92CF8-BB23-48D3-A998-74EB0D5C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9840-253A-4A27-AE64-9C3C5402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AC08-2ACB-48FC-B3DA-C78CAA59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6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6E87E-FB8F-444B-95A1-69F3E6C8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4475-85B1-4EBD-A0F7-66FDB8F8CFA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92B0A-EF17-41EC-BE62-0780595B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7B052-A4A3-4314-A1A3-8E204CC3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AC08-2ACB-48FC-B3DA-C78CAA59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0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C0C8-AC14-4A55-B024-31BEEC26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FB9E-8FB0-429F-88B4-E9446D1F9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1506F-75E1-4C8A-8BF2-72D2D0999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53654-5F78-470C-B246-26F51769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4475-85B1-4EBD-A0F7-66FDB8F8CFA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7A042-57D3-45ED-A248-A753CDF1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F024B-8CD0-48C8-AB64-A2C66F4B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AC08-2ACB-48FC-B3DA-C78CAA59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8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1769-95BB-42D2-A545-32CA0643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0EBC3-5BBB-44C1-9447-21900340F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FC33F-292B-4B63-8A4B-2BFD97C8B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A0ED8-2298-49F0-86FD-7D3840BB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4475-85B1-4EBD-A0F7-66FDB8F8CFA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8BF33-4B83-4A79-B134-6257E203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0B39A-FD53-46B8-8378-36E64C9C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AC08-2ACB-48FC-B3DA-C78CAA59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2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AA2B4-8D3A-47D7-A5A8-61615A09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57659-1FCF-42D5-8A0F-4E408F9D1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E8694-0B1D-40D2-B7A7-5DF62C92B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44475-85B1-4EBD-A0F7-66FDB8F8CFA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CF025-ABE9-4964-80F3-38814E88E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AEBAC-8D39-4680-B418-6C65F118F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AAC08-2ACB-48FC-B3DA-C78CAA59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2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Flat_restart_icon.svg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6F48F4D-C124-44F7-B0B1-0E1DE3F8179F}"/>
              </a:ext>
            </a:extLst>
          </p:cNvPr>
          <p:cNvSpPr txBox="1"/>
          <p:nvPr/>
        </p:nvSpPr>
        <p:spPr>
          <a:xfrm>
            <a:off x="233647" y="69989"/>
            <a:ext cx="11724706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1	0	0	1	0	1	0	1	1	1	0	0	1</a:t>
            </a:r>
          </a:p>
          <a:p>
            <a:r>
              <a:rPr lang="en-US" sz="40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1	0	0	1	0	1	0	1	1	1	0	1	1</a:t>
            </a:r>
          </a:p>
          <a:p>
            <a:r>
              <a:rPr lang="en-US" sz="40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0	0	1	1	0	1	0	1	1	1	1	0	1</a:t>
            </a:r>
          </a:p>
          <a:p>
            <a:r>
              <a:rPr lang="en-US" sz="40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0	1	0	0	0	1	0	1	1	0	0	1	1</a:t>
            </a:r>
          </a:p>
          <a:p>
            <a:r>
              <a:rPr lang="en-US" sz="40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1	0	0	1	0	1	0	1	1	1	0	0	1</a:t>
            </a:r>
          </a:p>
          <a:p>
            <a:r>
              <a:rPr lang="en-US" sz="40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1	0	0	1	0	1	0	1	1	0	0	0	1</a:t>
            </a:r>
          </a:p>
          <a:p>
            <a:r>
              <a:rPr lang="en-US" sz="40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0	0	1	0	0	1	0	1	1	1	1	0	1</a:t>
            </a:r>
          </a:p>
          <a:p>
            <a:r>
              <a:rPr lang="en-US" sz="40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1	0	0	1	0	1	0	1	1	1	1	0	1</a:t>
            </a:r>
          </a:p>
          <a:p>
            <a:r>
              <a:rPr lang="en-US" sz="40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0	0	1	1	0	1	0	1	0	1	0	1	1</a:t>
            </a:r>
          </a:p>
          <a:p>
            <a:r>
              <a:rPr lang="en-US" sz="40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1	1	0	0	0	1	0	0	1	1	1	0	1</a:t>
            </a:r>
          </a:p>
          <a:p>
            <a:r>
              <a:rPr lang="en-US" sz="40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1	0	1	1	0	1	0	1	1	0	0	0	1</a:t>
            </a:r>
          </a:p>
          <a:p>
            <a:endParaRPr lang="en-US" sz="40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  <a:p>
            <a:endParaRPr lang="en-US" sz="40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  <a:p>
            <a:endParaRPr lang="en-US" sz="40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710B3A35-16BE-411D-A0B0-3A3821070B88}"/>
              </a:ext>
            </a:extLst>
          </p:cNvPr>
          <p:cNvSpPr/>
          <p:nvPr/>
        </p:nvSpPr>
        <p:spPr>
          <a:xfrm>
            <a:off x="0" y="2822458"/>
            <a:ext cx="4153810" cy="403554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7025 w 10000"/>
              <a:gd name="connsiteY1" fmla="*/ 1438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980"/>
              <a:gd name="connsiteY0" fmla="*/ 0 h 10000"/>
              <a:gd name="connsiteX1" fmla="*/ 7025 w 10980"/>
              <a:gd name="connsiteY1" fmla="*/ 1438 h 10000"/>
              <a:gd name="connsiteX2" fmla="*/ 10000 w 10980"/>
              <a:gd name="connsiteY2" fmla="*/ 10000 h 10000"/>
              <a:gd name="connsiteX3" fmla="*/ 0 w 10980"/>
              <a:gd name="connsiteY3" fmla="*/ 10000 h 10000"/>
              <a:gd name="connsiteX4" fmla="*/ 0 w 10980"/>
              <a:gd name="connsiteY4" fmla="*/ 0 h 10000"/>
              <a:gd name="connsiteX0" fmla="*/ 0 w 10187"/>
              <a:gd name="connsiteY0" fmla="*/ 1558 h 11558"/>
              <a:gd name="connsiteX1" fmla="*/ 5581 w 10187"/>
              <a:gd name="connsiteY1" fmla="*/ 316 h 11558"/>
              <a:gd name="connsiteX2" fmla="*/ 10000 w 10187"/>
              <a:gd name="connsiteY2" fmla="*/ 11558 h 11558"/>
              <a:gd name="connsiteX3" fmla="*/ 0 w 10187"/>
              <a:gd name="connsiteY3" fmla="*/ 11558 h 11558"/>
              <a:gd name="connsiteX4" fmla="*/ 0 w 10187"/>
              <a:gd name="connsiteY4" fmla="*/ 1558 h 11558"/>
              <a:gd name="connsiteX0" fmla="*/ 0 w 10000"/>
              <a:gd name="connsiteY0" fmla="*/ 2444 h 12444"/>
              <a:gd name="connsiteX1" fmla="*/ 5581 w 10000"/>
              <a:gd name="connsiteY1" fmla="*/ 1202 h 12444"/>
              <a:gd name="connsiteX2" fmla="*/ 10000 w 10000"/>
              <a:gd name="connsiteY2" fmla="*/ 12444 h 12444"/>
              <a:gd name="connsiteX3" fmla="*/ 0 w 10000"/>
              <a:gd name="connsiteY3" fmla="*/ 12444 h 12444"/>
              <a:gd name="connsiteX4" fmla="*/ 0 w 10000"/>
              <a:gd name="connsiteY4" fmla="*/ 2444 h 12444"/>
              <a:gd name="connsiteX0" fmla="*/ 0 w 10366"/>
              <a:gd name="connsiteY0" fmla="*/ 1395 h 11395"/>
              <a:gd name="connsiteX1" fmla="*/ 5581 w 10366"/>
              <a:gd name="connsiteY1" fmla="*/ 153 h 11395"/>
              <a:gd name="connsiteX2" fmla="*/ 7106 w 10366"/>
              <a:gd name="connsiteY2" fmla="*/ 6084 h 11395"/>
              <a:gd name="connsiteX3" fmla="*/ 10000 w 10366"/>
              <a:gd name="connsiteY3" fmla="*/ 11395 h 11395"/>
              <a:gd name="connsiteX4" fmla="*/ 0 w 10366"/>
              <a:gd name="connsiteY4" fmla="*/ 11395 h 11395"/>
              <a:gd name="connsiteX5" fmla="*/ 0 w 10366"/>
              <a:gd name="connsiteY5" fmla="*/ 1395 h 11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66" h="11395">
                <a:moveTo>
                  <a:pt x="0" y="1395"/>
                </a:moveTo>
                <a:cubicBezTo>
                  <a:pt x="2342" y="1874"/>
                  <a:pt x="4397" y="-628"/>
                  <a:pt x="5581" y="153"/>
                </a:cubicBezTo>
                <a:cubicBezTo>
                  <a:pt x="6765" y="934"/>
                  <a:pt x="6370" y="4210"/>
                  <a:pt x="7106" y="6084"/>
                </a:cubicBezTo>
                <a:cubicBezTo>
                  <a:pt x="7843" y="7958"/>
                  <a:pt x="11526" y="10390"/>
                  <a:pt x="10000" y="11395"/>
                </a:cubicBezTo>
                <a:lnTo>
                  <a:pt x="0" y="11395"/>
                </a:lnTo>
                <a:lnTo>
                  <a:pt x="0" y="1395"/>
                </a:lnTo>
                <a:close/>
              </a:path>
            </a:pathLst>
          </a:custGeom>
          <a:gradFill>
            <a:gsLst>
              <a:gs pos="0">
                <a:srgbClr val="D23B86"/>
              </a:gs>
              <a:gs pos="54500">
                <a:srgbClr val="871A77"/>
              </a:gs>
              <a:gs pos="100000">
                <a:srgbClr val="43026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25FAAA5-13B2-44C0-A7FB-A96F6733E644}"/>
              </a:ext>
            </a:extLst>
          </p:cNvPr>
          <p:cNvSpPr/>
          <p:nvPr/>
        </p:nvSpPr>
        <p:spPr>
          <a:xfrm>
            <a:off x="2472812" y="634752"/>
            <a:ext cx="7246376" cy="1078762"/>
          </a:xfrm>
          <a:custGeom>
            <a:avLst/>
            <a:gdLst/>
            <a:ahLst/>
            <a:cxnLst/>
            <a:rect l="l" t="t" r="r" b="b"/>
            <a:pathLst>
              <a:path w="7246376" h="1078762">
                <a:moveTo>
                  <a:pt x="4541983" y="597731"/>
                </a:moveTo>
                <a:lnTo>
                  <a:pt x="4541983" y="902289"/>
                </a:lnTo>
                <a:lnTo>
                  <a:pt x="4768978" y="902289"/>
                </a:lnTo>
                <a:cubicBezTo>
                  <a:pt x="4911770" y="902289"/>
                  <a:pt x="4983165" y="850817"/>
                  <a:pt x="4983165" y="747875"/>
                </a:cubicBezTo>
                <a:cubicBezTo>
                  <a:pt x="4983165" y="695218"/>
                  <a:pt x="4964664" y="657029"/>
                  <a:pt x="4927662" y="633310"/>
                </a:cubicBezTo>
                <a:cubicBezTo>
                  <a:pt x="4890659" y="609590"/>
                  <a:pt x="4835393" y="597731"/>
                  <a:pt x="4761863" y="597731"/>
                </a:cubicBezTo>
                <a:close/>
                <a:moveTo>
                  <a:pt x="5726134" y="222726"/>
                </a:moveTo>
                <a:lnTo>
                  <a:pt x="5571720" y="653234"/>
                </a:lnTo>
                <a:lnTo>
                  <a:pt x="5883394" y="653234"/>
                </a:lnTo>
                <a:close/>
                <a:moveTo>
                  <a:pt x="4541983" y="176473"/>
                </a:moveTo>
                <a:lnTo>
                  <a:pt x="4541983" y="446163"/>
                </a:lnTo>
                <a:lnTo>
                  <a:pt x="4735534" y="446163"/>
                </a:lnTo>
                <a:cubicBezTo>
                  <a:pt x="4788191" y="446163"/>
                  <a:pt x="4828870" y="441182"/>
                  <a:pt x="4857571" y="431220"/>
                </a:cubicBezTo>
                <a:cubicBezTo>
                  <a:pt x="4886271" y="421258"/>
                  <a:pt x="4908212" y="402282"/>
                  <a:pt x="4923392" y="374293"/>
                </a:cubicBezTo>
                <a:cubicBezTo>
                  <a:pt x="4935252" y="354369"/>
                  <a:pt x="4941182" y="332072"/>
                  <a:pt x="4941182" y="307404"/>
                </a:cubicBezTo>
                <a:cubicBezTo>
                  <a:pt x="4941182" y="254747"/>
                  <a:pt x="4922443" y="219761"/>
                  <a:pt x="4884967" y="202445"/>
                </a:cubicBezTo>
                <a:cubicBezTo>
                  <a:pt x="4847490" y="185130"/>
                  <a:pt x="4790326" y="176473"/>
                  <a:pt x="4713475" y="176473"/>
                </a:cubicBezTo>
                <a:close/>
                <a:moveTo>
                  <a:pt x="3638513" y="167934"/>
                </a:moveTo>
                <a:cubicBezTo>
                  <a:pt x="3596292" y="167934"/>
                  <a:pt x="3557274" y="175880"/>
                  <a:pt x="3521457" y="191772"/>
                </a:cubicBezTo>
                <a:cubicBezTo>
                  <a:pt x="3485641" y="207664"/>
                  <a:pt x="3454805" y="230790"/>
                  <a:pt x="3428951" y="261151"/>
                </a:cubicBezTo>
                <a:cubicBezTo>
                  <a:pt x="3403097" y="291512"/>
                  <a:pt x="3382698" y="330293"/>
                  <a:pt x="3367755" y="377495"/>
                </a:cubicBezTo>
                <a:cubicBezTo>
                  <a:pt x="3352812" y="424697"/>
                  <a:pt x="3345340" y="477710"/>
                  <a:pt x="3345340" y="536534"/>
                </a:cubicBezTo>
                <a:cubicBezTo>
                  <a:pt x="3345340" y="595833"/>
                  <a:pt x="3352812" y="649439"/>
                  <a:pt x="3367755" y="697352"/>
                </a:cubicBezTo>
                <a:cubicBezTo>
                  <a:pt x="3382698" y="745266"/>
                  <a:pt x="3403808" y="784996"/>
                  <a:pt x="3431086" y="816543"/>
                </a:cubicBezTo>
                <a:cubicBezTo>
                  <a:pt x="3458363" y="848090"/>
                  <a:pt x="3489673" y="871691"/>
                  <a:pt x="3525015" y="887345"/>
                </a:cubicBezTo>
                <a:cubicBezTo>
                  <a:pt x="3560357" y="903000"/>
                  <a:pt x="3599138" y="910828"/>
                  <a:pt x="3641359" y="910828"/>
                </a:cubicBezTo>
                <a:cubicBezTo>
                  <a:pt x="3695439" y="910828"/>
                  <a:pt x="3745132" y="897308"/>
                  <a:pt x="3790436" y="870267"/>
                </a:cubicBezTo>
                <a:cubicBezTo>
                  <a:pt x="3835740" y="843227"/>
                  <a:pt x="3871794" y="801481"/>
                  <a:pt x="3898597" y="745029"/>
                </a:cubicBezTo>
                <a:cubicBezTo>
                  <a:pt x="3925400" y="688576"/>
                  <a:pt x="3938801" y="619078"/>
                  <a:pt x="3938801" y="536534"/>
                </a:cubicBezTo>
                <a:cubicBezTo>
                  <a:pt x="3938801" y="460158"/>
                  <a:pt x="3926467" y="393980"/>
                  <a:pt x="3901799" y="338002"/>
                </a:cubicBezTo>
                <a:cubicBezTo>
                  <a:pt x="3877131" y="282024"/>
                  <a:pt x="3841907" y="239685"/>
                  <a:pt x="3796129" y="210984"/>
                </a:cubicBezTo>
                <a:cubicBezTo>
                  <a:pt x="3750350" y="182284"/>
                  <a:pt x="3697811" y="167934"/>
                  <a:pt x="3638513" y="167934"/>
                </a:cubicBezTo>
                <a:close/>
                <a:moveTo>
                  <a:pt x="1466813" y="167934"/>
                </a:moveTo>
                <a:cubicBezTo>
                  <a:pt x="1424592" y="167934"/>
                  <a:pt x="1385574" y="175880"/>
                  <a:pt x="1349757" y="191772"/>
                </a:cubicBezTo>
                <a:cubicBezTo>
                  <a:pt x="1313941" y="207664"/>
                  <a:pt x="1283106" y="230790"/>
                  <a:pt x="1257251" y="261151"/>
                </a:cubicBezTo>
                <a:cubicBezTo>
                  <a:pt x="1231397" y="291512"/>
                  <a:pt x="1210998" y="330293"/>
                  <a:pt x="1196055" y="377495"/>
                </a:cubicBezTo>
                <a:cubicBezTo>
                  <a:pt x="1181112" y="424697"/>
                  <a:pt x="1173640" y="477710"/>
                  <a:pt x="1173640" y="536534"/>
                </a:cubicBezTo>
                <a:cubicBezTo>
                  <a:pt x="1173640" y="595833"/>
                  <a:pt x="1181112" y="649439"/>
                  <a:pt x="1196055" y="697352"/>
                </a:cubicBezTo>
                <a:cubicBezTo>
                  <a:pt x="1210998" y="745266"/>
                  <a:pt x="1232109" y="784996"/>
                  <a:pt x="1259386" y="816543"/>
                </a:cubicBezTo>
                <a:cubicBezTo>
                  <a:pt x="1286664" y="848090"/>
                  <a:pt x="1317973" y="871691"/>
                  <a:pt x="1353315" y="887345"/>
                </a:cubicBezTo>
                <a:cubicBezTo>
                  <a:pt x="1388657" y="903000"/>
                  <a:pt x="1427439" y="910828"/>
                  <a:pt x="1469659" y="910828"/>
                </a:cubicBezTo>
                <a:cubicBezTo>
                  <a:pt x="1523740" y="910828"/>
                  <a:pt x="1573432" y="897308"/>
                  <a:pt x="1618736" y="870267"/>
                </a:cubicBezTo>
                <a:cubicBezTo>
                  <a:pt x="1664041" y="843227"/>
                  <a:pt x="1700094" y="801481"/>
                  <a:pt x="1726897" y="745029"/>
                </a:cubicBezTo>
                <a:cubicBezTo>
                  <a:pt x="1753700" y="688576"/>
                  <a:pt x="1767102" y="619078"/>
                  <a:pt x="1767102" y="536534"/>
                </a:cubicBezTo>
                <a:cubicBezTo>
                  <a:pt x="1767102" y="460158"/>
                  <a:pt x="1754767" y="393980"/>
                  <a:pt x="1730099" y="338002"/>
                </a:cubicBezTo>
                <a:cubicBezTo>
                  <a:pt x="1705431" y="282024"/>
                  <a:pt x="1670208" y="239685"/>
                  <a:pt x="1624429" y="210984"/>
                </a:cubicBezTo>
                <a:cubicBezTo>
                  <a:pt x="1578650" y="182284"/>
                  <a:pt x="1526112" y="167934"/>
                  <a:pt x="1466813" y="167934"/>
                </a:cubicBezTo>
                <a:close/>
                <a:moveTo>
                  <a:pt x="4458728" y="17789"/>
                </a:moveTo>
                <a:lnTo>
                  <a:pt x="4796730" y="17789"/>
                </a:lnTo>
                <a:cubicBezTo>
                  <a:pt x="4846541" y="17789"/>
                  <a:pt x="4889711" y="20873"/>
                  <a:pt x="4926239" y="27040"/>
                </a:cubicBezTo>
                <a:cubicBezTo>
                  <a:pt x="4962767" y="33207"/>
                  <a:pt x="4995499" y="45067"/>
                  <a:pt x="5024437" y="62619"/>
                </a:cubicBezTo>
                <a:cubicBezTo>
                  <a:pt x="5049105" y="77325"/>
                  <a:pt x="5070927" y="95945"/>
                  <a:pt x="5089903" y="118478"/>
                </a:cubicBezTo>
                <a:cubicBezTo>
                  <a:pt x="5108879" y="141012"/>
                  <a:pt x="5123347" y="165917"/>
                  <a:pt x="5133310" y="193195"/>
                </a:cubicBezTo>
                <a:cubicBezTo>
                  <a:pt x="5143272" y="220472"/>
                  <a:pt x="5148253" y="249291"/>
                  <a:pt x="5148253" y="279652"/>
                </a:cubicBezTo>
                <a:cubicBezTo>
                  <a:pt x="5148253" y="384018"/>
                  <a:pt x="5096070" y="460395"/>
                  <a:pt x="4991704" y="508783"/>
                </a:cubicBezTo>
                <a:cubicBezTo>
                  <a:pt x="5128803" y="552426"/>
                  <a:pt x="5197352" y="637342"/>
                  <a:pt x="5197352" y="763530"/>
                </a:cubicBezTo>
                <a:cubicBezTo>
                  <a:pt x="5197352" y="821880"/>
                  <a:pt x="5182409" y="874418"/>
                  <a:pt x="5152522" y="921146"/>
                </a:cubicBezTo>
                <a:cubicBezTo>
                  <a:pt x="5122636" y="967873"/>
                  <a:pt x="5082313" y="1002385"/>
                  <a:pt x="5031553" y="1024681"/>
                </a:cubicBezTo>
                <a:cubicBezTo>
                  <a:pt x="4999769" y="1037964"/>
                  <a:pt x="4963241" y="1047333"/>
                  <a:pt x="4921969" y="1052789"/>
                </a:cubicBezTo>
                <a:cubicBezTo>
                  <a:pt x="4880697" y="1058244"/>
                  <a:pt x="4832547" y="1060972"/>
                  <a:pt x="4777517" y="1060972"/>
                </a:cubicBezTo>
                <a:lnTo>
                  <a:pt x="4458728" y="1060972"/>
                </a:lnTo>
                <a:cubicBezTo>
                  <a:pt x="4412712" y="1060972"/>
                  <a:pt x="4379861" y="1050654"/>
                  <a:pt x="4360173" y="1030018"/>
                </a:cubicBezTo>
                <a:cubicBezTo>
                  <a:pt x="4340486" y="1009382"/>
                  <a:pt x="4330643" y="976531"/>
                  <a:pt x="4330643" y="931464"/>
                </a:cubicBezTo>
                <a:lnTo>
                  <a:pt x="4330643" y="147298"/>
                </a:lnTo>
                <a:cubicBezTo>
                  <a:pt x="4330643" y="101282"/>
                  <a:pt x="4340723" y="68193"/>
                  <a:pt x="4360885" y="48032"/>
                </a:cubicBezTo>
                <a:cubicBezTo>
                  <a:pt x="4381047" y="27870"/>
                  <a:pt x="4413661" y="17789"/>
                  <a:pt x="4458728" y="17789"/>
                </a:cubicBezTo>
                <a:close/>
                <a:moveTo>
                  <a:pt x="6497077" y="0"/>
                </a:moveTo>
                <a:cubicBezTo>
                  <a:pt x="6516053" y="0"/>
                  <a:pt x="6532301" y="3083"/>
                  <a:pt x="6545821" y="9250"/>
                </a:cubicBezTo>
                <a:cubicBezTo>
                  <a:pt x="6559341" y="15417"/>
                  <a:pt x="6571201" y="23719"/>
                  <a:pt x="6581400" y="34156"/>
                </a:cubicBezTo>
                <a:cubicBezTo>
                  <a:pt x="6591599" y="44592"/>
                  <a:pt x="6602036" y="58112"/>
                  <a:pt x="6612710" y="74716"/>
                </a:cubicBezTo>
                <a:cubicBezTo>
                  <a:pt x="6623383" y="91320"/>
                  <a:pt x="6634413" y="108635"/>
                  <a:pt x="6645799" y="126662"/>
                </a:cubicBezTo>
                <a:lnTo>
                  <a:pt x="7052113" y="741471"/>
                </a:lnTo>
                <a:lnTo>
                  <a:pt x="7052113" y="120969"/>
                </a:lnTo>
                <a:cubicBezTo>
                  <a:pt x="7052113" y="80646"/>
                  <a:pt x="7060771" y="50403"/>
                  <a:pt x="7078086" y="30242"/>
                </a:cubicBezTo>
                <a:cubicBezTo>
                  <a:pt x="7095401" y="10080"/>
                  <a:pt x="7118765" y="0"/>
                  <a:pt x="7148177" y="0"/>
                </a:cubicBezTo>
                <a:cubicBezTo>
                  <a:pt x="7178538" y="0"/>
                  <a:pt x="7202495" y="10080"/>
                  <a:pt x="7220047" y="30242"/>
                </a:cubicBezTo>
                <a:cubicBezTo>
                  <a:pt x="7237599" y="50403"/>
                  <a:pt x="7246376" y="80646"/>
                  <a:pt x="7246376" y="120969"/>
                </a:cubicBezTo>
                <a:lnTo>
                  <a:pt x="7246376" y="941426"/>
                </a:lnTo>
                <a:cubicBezTo>
                  <a:pt x="7246376" y="1032983"/>
                  <a:pt x="7208425" y="1078762"/>
                  <a:pt x="7132523" y="1078762"/>
                </a:cubicBezTo>
                <a:cubicBezTo>
                  <a:pt x="7113547" y="1078762"/>
                  <a:pt x="7096469" y="1076034"/>
                  <a:pt x="7081288" y="1070578"/>
                </a:cubicBezTo>
                <a:cubicBezTo>
                  <a:pt x="7066107" y="1065123"/>
                  <a:pt x="7051876" y="1056465"/>
                  <a:pt x="7038593" y="1044606"/>
                </a:cubicBezTo>
                <a:cubicBezTo>
                  <a:pt x="7025310" y="1032746"/>
                  <a:pt x="7012976" y="1018870"/>
                  <a:pt x="7001591" y="1002978"/>
                </a:cubicBezTo>
                <a:cubicBezTo>
                  <a:pt x="6990205" y="987086"/>
                  <a:pt x="6978820" y="970838"/>
                  <a:pt x="6967435" y="954234"/>
                </a:cubicBezTo>
                <a:lnTo>
                  <a:pt x="6571082" y="346541"/>
                </a:lnTo>
                <a:lnTo>
                  <a:pt x="6571082" y="957792"/>
                </a:lnTo>
                <a:cubicBezTo>
                  <a:pt x="6571082" y="997641"/>
                  <a:pt x="6561831" y="1027765"/>
                  <a:pt x="6543331" y="1048164"/>
                </a:cubicBezTo>
                <a:cubicBezTo>
                  <a:pt x="6524829" y="1068562"/>
                  <a:pt x="6501109" y="1078762"/>
                  <a:pt x="6472172" y="1078762"/>
                </a:cubicBezTo>
                <a:cubicBezTo>
                  <a:pt x="6442285" y="1078762"/>
                  <a:pt x="6418329" y="1068444"/>
                  <a:pt x="6400302" y="1047808"/>
                </a:cubicBezTo>
                <a:cubicBezTo>
                  <a:pt x="6382275" y="1027172"/>
                  <a:pt x="6373261" y="997167"/>
                  <a:pt x="6373261" y="957792"/>
                </a:cubicBezTo>
                <a:lnTo>
                  <a:pt x="6373261" y="152990"/>
                </a:lnTo>
                <a:cubicBezTo>
                  <a:pt x="6373261" y="118834"/>
                  <a:pt x="6377057" y="92031"/>
                  <a:pt x="6384647" y="72581"/>
                </a:cubicBezTo>
                <a:cubicBezTo>
                  <a:pt x="6393661" y="51234"/>
                  <a:pt x="6408603" y="33800"/>
                  <a:pt x="6429477" y="20280"/>
                </a:cubicBezTo>
                <a:cubicBezTo>
                  <a:pt x="6450350" y="6760"/>
                  <a:pt x="6472883" y="0"/>
                  <a:pt x="6497077" y="0"/>
                </a:cubicBezTo>
                <a:close/>
                <a:moveTo>
                  <a:pt x="5727557" y="0"/>
                </a:moveTo>
                <a:cubicBezTo>
                  <a:pt x="5756969" y="0"/>
                  <a:pt x="5781519" y="5574"/>
                  <a:pt x="5801206" y="16722"/>
                </a:cubicBezTo>
                <a:cubicBezTo>
                  <a:pt x="5820893" y="27870"/>
                  <a:pt x="5836785" y="42220"/>
                  <a:pt x="5848882" y="59773"/>
                </a:cubicBezTo>
                <a:cubicBezTo>
                  <a:pt x="5860979" y="77325"/>
                  <a:pt x="5871179" y="96182"/>
                  <a:pt x="5879480" y="116344"/>
                </a:cubicBezTo>
                <a:cubicBezTo>
                  <a:pt x="5887782" y="136505"/>
                  <a:pt x="5898337" y="163427"/>
                  <a:pt x="5911146" y="197109"/>
                </a:cubicBezTo>
                <a:lnTo>
                  <a:pt x="6183683" y="870267"/>
                </a:lnTo>
                <a:cubicBezTo>
                  <a:pt x="6205030" y="921502"/>
                  <a:pt x="6215704" y="958741"/>
                  <a:pt x="6215704" y="981986"/>
                </a:cubicBezTo>
                <a:cubicBezTo>
                  <a:pt x="6215704" y="1006180"/>
                  <a:pt x="6205623" y="1028358"/>
                  <a:pt x="6185461" y="1048519"/>
                </a:cubicBezTo>
                <a:cubicBezTo>
                  <a:pt x="6165300" y="1068681"/>
                  <a:pt x="6140987" y="1078762"/>
                  <a:pt x="6112524" y="1078762"/>
                </a:cubicBezTo>
                <a:cubicBezTo>
                  <a:pt x="6095921" y="1078762"/>
                  <a:pt x="6081689" y="1075797"/>
                  <a:pt x="6069829" y="1069867"/>
                </a:cubicBezTo>
                <a:cubicBezTo>
                  <a:pt x="6057969" y="1063937"/>
                  <a:pt x="6048007" y="1055872"/>
                  <a:pt x="6039943" y="1045673"/>
                </a:cubicBezTo>
                <a:cubicBezTo>
                  <a:pt x="6031878" y="1035474"/>
                  <a:pt x="6023220" y="1019819"/>
                  <a:pt x="6013969" y="998708"/>
                </a:cubicBezTo>
                <a:cubicBezTo>
                  <a:pt x="6004719" y="977598"/>
                  <a:pt x="5996773" y="958978"/>
                  <a:pt x="5990131" y="942849"/>
                </a:cubicBezTo>
                <a:lnTo>
                  <a:pt x="5940321" y="811918"/>
                </a:lnTo>
                <a:lnTo>
                  <a:pt x="5516217" y="811918"/>
                </a:lnTo>
                <a:lnTo>
                  <a:pt x="5466406" y="945695"/>
                </a:lnTo>
                <a:cubicBezTo>
                  <a:pt x="5446956" y="997878"/>
                  <a:pt x="5430352" y="1033102"/>
                  <a:pt x="5416595" y="1051366"/>
                </a:cubicBezTo>
                <a:cubicBezTo>
                  <a:pt x="5402837" y="1069630"/>
                  <a:pt x="5380304" y="1078762"/>
                  <a:pt x="5348994" y="1078762"/>
                </a:cubicBezTo>
                <a:cubicBezTo>
                  <a:pt x="5322428" y="1078762"/>
                  <a:pt x="5298946" y="1069037"/>
                  <a:pt x="5278547" y="1049587"/>
                </a:cubicBezTo>
                <a:cubicBezTo>
                  <a:pt x="5258149" y="1030137"/>
                  <a:pt x="5247949" y="1008078"/>
                  <a:pt x="5247949" y="983409"/>
                </a:cubicBezTo>
                <a:cubicBezTo>
                  <a:pt x="5247949" y="969178"/>
                  <a:pt x="5250321" y="954472"/>
                  <a:pt x="5255065" y="939291"/>
                </a:cubicBezTo>
                <a:cubicBezTo>
                  <a:pt x="5259809" y="924111"/>
                  <a:pt x="5267636" y="903000"/>
                  <a:pt x="5278547" y="875960"/>
                </a:cubicBezTo>
                <a:lnTo>
                  <a:pt x="5545391" y="198532"/>
                </a:lnTo>
                <a:cubicBezTo>
                  <a:pt x="5552982" y="179082"/>
                  <a:pt x="5562114" y="155718"/>
                  <a:pt x="5572787" y="128441"/>
                </a:cubicBezTo>
                <a:cubicBezTo>
                  <a:pt x="5583461" y="101163"/>
                  <a:pt x="5594847" y="78511"/>
                  <a:pt x="5606944" y="60484"/>
                </a:cubicBezTo>
                <a:cubicBezTo>
                  <a:pt x="5619040" y="42457"/>
                  <a:pt x="5634933" y="27870"/>
                  <a:pt x="5654620" y="16722"/>
                </a:cubicBezTo>
                <a:cubicBezTo>
                  <a:pt x="5674307" y="5574"/>
                  <a:pt x="5698619" y="0"/>
                  <a:pt x="5727557" y="0"/>
                </a:cubicBezTo>
                <a:close/>
                <a:moveTo>
                  <a:pt x="3638513" y="0"/>
                </a:moveTo>
                <a:cubicBezTo>
                  <a:pt x="3746674" y="0"/>
                  <a:pt x="3839535" y="21940"/>
                  <a:pt x="3917098" y="65821"/>
                </a:cubicBezTo>
                <a:cubicBezTo>
                  <a:pt x="3994661" y="109702"/>
                  <a:pt x="4053367" y="172084"/>
                  <a:pt x="4093215" y="252968"/>
                </a:cubicBezTo>
                <a:cubicBezTo>
                  <a:pt x="4133064" y="333851"/>
                  <a:pt x="4152988" y="428848"/>
                  <a:pt x="4152988" y="537958"/>
                </a:cubicBezTo>
                <a:cubicBezTo>
                  <a:pt x="4152988" y="618604"/>
                  <a:pt x="4142077" y="691897"/>
                  <a:pt x="4120255" y="757837"/>
                </a:cubicBezTo>
                <a:cubicBezTo>
                  <a:pt x="4098434" y="823777"/>
                  <a:pt x="4065701" y="880941"/>
                  <a:pt x="4022057" y="929329"/>
                </a:cubicBezTo>
                <a:cubicBezTo>
                  <a:pt x="3978413" y="977717"/>
                  <a:pt x="3924807" y="1014719"/>
                  <a:pt x="3861239" y="1040336"/>
                </a:cubicBezTo>
                <a:cubicBezTo>
                  <a:pt x="3797670" y="1065953"/>
                  <a:pt x="3724852" y="1078762"/>
                  <a:pt x="3642782" y="1078762"/>
                </a:cubicBezTo>
                <a:cubicBezTo>
                  <a:pt x="3561187" y="1078762"/>
                  <a:pt x="3488131" y="1065597"/>
                  <a:pt x="3423614" y="1039269"/>
                </a:cubicBezTo>
                <a:cubicBezTo>
                  <a:pt x="3359097" y="1012940"/>
                  <a:pt x="3305254" y="975819"/>
                  <a:pt x="3262085" y="927906"/>
                </a:cubicBezTo>
                <a:cubicBezTo>
                  <a:pt x="3218915" y="879992"/>
                  <a:pt x="3186301" y="822354"/>
                  <a:pt x="3164242" y="754991"/>
                </a:cubicBezTo>
                <a:cubicBezTo>
                  <a:pt x="3142183" y="687627"/>
                  <a:pt x="3131153" y="614809"/>
                  <a:pt x="3131153" y="536534"/>
                </a:cubicBezTo>
                <a:cubicBezTo>
                  <a:pt x="3131153" y="456363"/>
                  <a:pt x="3142657" y="382832"/>
                  <a:pt x="3165665" y="315943"/>
                </a:cubicBezTo>
                <a:cubicBezTo>
                  <a:pt x="3188673" y="249054"/>
                  <a:pt x="3221999" y="192127"/>
                  <a:pt x="3265643" y="145163"/>
                </a:cubicBezTo>
                <a:cubicBezTo>
                  <a:pt x="3309286" y="98198"/>
                  <a:pt x="3362418" y="62263"/>
                  <a:pt x="3425037" y="37358"/>
                </a:cubicBezTo>
                <a:cubicBezTo>
                  <a:pt x="3487657" y="12452"/>
                  <a:pt x="3558815" y="0"/>
                  <a:pt x="3638513" y="0"/>
                </a:cubicBezTo>
                <a:close/>
                <a:moveTo>
                  <a:pt x="2266392" y="0"/>
                </a:moveTo>
                <a:cubicBezTo>
                  <a:pt x="2298176" y="0"/>
                  <a:pt x="2323912" y="10555"/>
                  <a:pt x="2343599" y="31665"/>
                </a:cubicBezTo>
                <a:cubicBezTo>
                  <a:pt x="2363286" y="52775"/>
                  <a:pt x="2373129" y="84915"/>
                  <a:pt x="2373129" y="128085"/>
                </a:cubicBezTo>
                <a:lnTo>
                  <a:pt x="2373129" y="493839"/>
                </a:lnTo>
                <a:lnTo>
                  <a:pt x="2787983" y="61196"/>
                </a:lnTo>
                <a:cubicBezTo>
                  <a:pt x="2807908" y="40323"/>
                  <a:pt x="2824867" y="24905"/>
                  <a:pt x="2838861" y="14943"/>
                </a:cubicBezTo>
                <a:cubicBezTo>
                  <a:pt x="2852856" y="4981"/>
                  <a:pt x="2871476" y="0"/>
                  <a:pt x="2894721" y="0"/>
                </a:cubicBezTo>
                <a:cubicBezTo>
                  <a:pt x="2925082" y="0"/>
                  <a:pt x="2949631" y="8894"/>
                  <a:pt x="2968370" y="26684"/>
                </a:cubicBezTo>
                <a:cubicBezTo>
                  <a:pt x="2987108" y="44474"/>
                  <a:pt x="2996477" y="66177"/>
                  <a:pt x="2996477" y="91794"/>
                </a:cubicBezTo>
                <a:cubicBezTo>
                  <a:pt x="2996477" y="122629"/>
                  <a:pt x="2980585" y="153227"/>
                  <a:pt x="2948801" y="183588"/>
                </a:cubicBezTo>
                <a:lnTo>
                  <a:pt x="2691919" y="426950"/>
                </a:lnTo>
                <a:lnTo>
                  <a:pt x="2987938" y="851055"/>
                </a:lnTo>
                <a:cubicBezTo>
                  <a:pt x="3008812" y="880467"/>
                  <a:pt x="3024466" y="906202"/>
                  <a:pt x="3034903" y="928262"/>
                </a:cubicBezTo>
                <a:cubicBezTo>
                  <a:pt x="3045340" y="950321"/>
                  <a:pt x="3050558" y="971787"/>
                  <a:pt x="3050558" y="992660"/>
                </a:cubicBezTo>
                <a:cubicBezTo>
                  <a:pt x="3050558" y="1015905"/>
                  <a:pt x="3041426" y="1036067"/>
                  <a:pt x="3023162" y="1053145"/>
                </a:cubicBezTo>
                <a:cubicBezTo>
                  <a:pt x="3004898" y="1070223"/>
                  <a:pt x="2980111" y="1078762"/>
                  <a:pt x="2948801" y="1078762"/>
                </a:cubicBezTo>
                <a:cubicBezTo>
                  <a:pt x="2919389" y="1078762"/>
                  <a:pt x="2895432" y="1072476"/>
                  <a:pt x="2876931" y="1059905"/>
                </a:cubicBezTo>
                <a:cubicBezTo>
                  <a:pt x="2858430" y="1047333"/>
                  <a:pt x="2842775" y="1030611"/>
                  <a:pt x="2829967" y="1009738"/>
                </a:cubicBezTo>
                <a:cubicBezTo>
                  <a:pt x="2817158" y="988865"/>
                  <a:pt x="2805773" y="969889"/>
                  <a:pt x="2795811" y="952811"/>
                </a:cubicBezTo>
                <a:lnTo>
                  <a:pt x="2546044" y="568556"/>
                </a:lnTo>
                <a:lnTo>
                  <a:pt x="2373129" y="734355"/>
                </a:lnTo>
                <a:lnTo>
                  <a:pt x="2373129" y="949965"/>
                </a:lnTo>
                <a:cubicBezTo>
                  <a:pt x="2373129" y="993609"/>
                  <a:pt x="2363167" y="1025986"/>
                  <a:pt x="2343243" y="1047096"/>
                </a:cubicBezTo>
                <a:cubicBezTo>
                  <a:pt x="2323319" y="1068207"/>
                  <a:pt x="2297702" y="1078762"/>
                  <a:pt x="2266392" y="1078762"/>
                </a:cubicBezTo>
                <a:cubicBezTo>
                  <a:pt x="2248365" y="1078762"/>
                  <a:pt x="2231050" y="1074018"/>
                  <a:pt x="2214446" y="1064530"/>
                </a:cubicBezTo>
                <a:cubicBezTo>
                  <a:pt x="2197843" y="1055042"/>
                  <a:pt x="2185034" y="1042234"/>
                  <a:pt x="2176021" y="1026104"/>
                </a:cubicBezTo>
                <a:cubicBezTo>
                  <a:pt x="2169379" y="1012822"/>
                  <a:pt x="2165347" y="997404"/>
                  <a:pt x="2163924" y="979851"/>
                </a:cubicBezTo>
                <a:cubicBezTo>
                  <a:pt x="2162500" y="962299"/>
                  <a:pt x="2161789" y="936919"/>
                  <a:pt x="2161789" y="903712"/>
                </a:cubicBezTo>
                <a:lnTo>
                  <a:pt x="2161789" y="128085"/>
                </a:lnTo>
                <a:cubicBezTo>
                  <a:pt x="2161789" y="85390"/>
                  <a:pt x="2171158" y="53368"/>
                  <a:pt x="2189896" y="32021"/>
                </a:cubicBezTo>
                <a:cubicBezTo>
                  <a:pt x="2208635" y="10673"/>
                  <a:pt x="2234133" y="0"/>
                  <a:pt x="2266392" y="0"/>
                </a:cubicBezTo>
                <a:close/>
                <a:moveTo>
                  <a:pt x="1466813" y="0"/>
                </a:moveTo>
                <a:cubicBezTo>
                  <a:pt x="1574974" y="0"/>
                  <a:pt x="1667836" y="21940"/>
                  <a:pt x="1745398" y="65821"/>
                </a:cubicBezTo>
                <a:cubicBezTo>
                  <a:pt x="1822961" y="109702"/>
                  <a:pt x="1881667" y="172084"/>
                  <a:pt x="1921515" y="252968"/>
                </a:cubicBezTo>
                <a:cubicBezTo>
                  <a:pt x="1961364" y="333851"/>
                  <a:pt x="1981288" y="428848"/>
                  <a:pt x="1981288" y="537958"/>
                </a:cubicBezTo>
                <a:cubicBezTo>
                  <a:pt x="1981288" y="618604"/>
                  <a:pt x="1970377" y="691897"/>
                  <a:pt x="1948556" y="757837"/>
                </a:cubicBezTo>
                <a:cubicBezTo>
                  <a:pt x="1926734" y="823777"/>
                  <a:pt x="1894001" y="880941"/>
                  <a:pt x="1850357" y="929329"/>
                </a:cubicBezTo>
                <a:cubicBezTo>
                  <a:pt x="1806713" y="977717"/>
                  <a:pt x="1753107" y="1014719"/>
                  <a:pt x="1689539" y="1040336"/>
                </a:cubicBezTo>
                <a:cubicBezTo>
                  <a:pt x="1625971" y="1065953"/>
                  <a:pt x="1553152" y="1078762"/>
                  <a:pt x="1471082" y="1078762"/>
                </a:cubicBezTo>
                <a:cubicBezTo>
                  <a:pt x="1389488" y="1078762"/>
                  <a:pt x="1316431" y="1065597"/>
                  <a:pt x="1251915" y="1039269"/>
                </a:cubicBezTo>
                <a:cubicBezTo>
                  <a:pt x="1187398" y="1012940"/>
                  <a:pt x="1133554" y="975819"/>
                  <a:pt x="1090385" y="927906"/>
                </a:cubicBezTo>
                <a:cubicBezTo>
                  <a:pt x="1047215" y="879992"/>
                  <a:pt x="1014601" y="822354"/>
                  <a:pt x="992542" y="754991"/>
                </a:cubicBezTo>
                <a:cubicBezTo>
                  <a:pt x="970483" y="687627"/>
                  <a:pt x="959453" y="614809"/>
                  <a:pt x="959453" y="536534"/>
                </a:cubicBezTo>
                <a:cubicBezTo>
                  <a:pt x="959453" y="456363"/>
                  <a:pt x="970957" y="382832"/>
                  <a:pt x="993965" y="315943"/>
                </a:cubicBezTo>
                <a:cubicBezTo>
                  <a:pt x="1016973" y="249054"/>
                  <a:pt x="1050299" y="192127"/>
                  <a:pt x="1093943" y="145163"/>
                </a:cubicBezTo>
                <a:cubicBezTo>
                  <a:pt x="1137587" y="98198"/>
                  <a:pt x="1190718" y="62263"/>
                  <a:pt x="1253338" y="37358"/>
                </a:cubicBezTo>
                <a:cubicBezTo>
                  <a:pt x="1315957" y="12452"/>
                  <a:pt x="1387116" y="0"/>
                  <a:pt x="1466813" y="0"/>
                </a:cubicBezTo>
                <a:close/>
                <a:moveTo>
                  <a:pt x="412007" y="0"/>
                </a:moveTo>
                <a:cubicBezTo>
                  <a:pt x="476050" y="0"/>
                  <a:pt x="531435" y="7946"/>
                  <a:pt x="578163" y="23838"/>
                </a:cubicBezTo>
                <a:cubicBezTo>
                  <a:pt x="624890" y="39730"/>
                  <a:pt x="663671" y="60840"/>
                  <a:pt x="694507" y="87169"/>
                </a:cubicBezTo>
                <a:cubicBezTo>
                  <a:pt x="725342" y="113497"/>
                  <a:pt x="747875" y="141130"/>
                  <a:pt x="762107" y="170068"/>
                </a:cubicBezTo>
                <a:cubicBezTo>
                  <a:pt x="776339" y="199006"/>
                  <a:pt x="783455" y="227232"/>
                  <a:pt x="783455" y="254747"/>
                </a:cubicBezTo>
                <a:cubicBezTo>
                  <a:pt x="783455" y="279890"/>
                  <a:pt x="774560" y="302542"/>
                  <a:pt x="756770" y="322703"/>
                </a:cubicBezTo>
                <a:cubicBezTo>
                  <a:pt x="738981" y="342865"/>
                  <a:pt x="716803" y="352946"/>
                  <a:pt x="690237" y="352946"/>
                </a:cubicBezTo>
                <a:cubicBezTo>
                  <a:pt x="666043" y="352946"/>
                  <a:pt x="647660" y="346897"/>
                  <a:pt x="635089" y="334800"/>
                </a:cubicBezTo>
                <a:cubicBezTo>
                  <a:pt x="622518" y="322703"/>
                  <a:pt x="608879" y="302897"/>
                  <a:pt x="594173" y="275383"/>
                </a:cubicBezTo>
                <a:cubicBezTo>
                  <a:pt x="575198" y="236008"/>
                  <a:pt x="552427" y="205292"/>
                  <a:pt x="525861" y="183233"/>
                </a:cubicBezTo>
                <a:cubicBezTo>
                  <a:pt x="499295" y="161174"/>
                  <a:pt x="456600" y="150144"/>
                  <a:pt x="397776" y="150144"/>
                </a:cubicBezTo>
                <a:cubicBezTo>
                  <a:pt x="343221" y="150144"/>
                  <a:pt x="299221" y="162122"/>
                  <a:pt x="265777" y="186079"/>
                </a:cubicBezTo>
                <a:cubicBezTo>
                  <a:pt x="232332" y="210036"/>
                  <a:pt x="215610" y="238855"/>
                  <a:pt x="215610" y="272536"/>
                </a:cubicBezTo>
                <a:cubicBezTo>
                  <a:pt x="215610" y="293410"/>
                  <a:pt x="221303" y="311436"/>
                  <a:pt x="232688" y="326617"/>
                </a:cubicBezTo>
                <a:cubicBezTo>
                  <a:pt x="244073" y="341797"/>
                  <a:pt x="259728" y="354843"/>
                  <a:pt x="279653" y="365754"/>
                </a:cubicBezTo>
                <a:cubicBezTo>
                  <a:pt x="299577" y="376665"/>
                  <a:pt x="319739" y="385204"/>
                  <a:pt x="340138" y="391371"/>
                </a:cubicBezTo>
                <a:cubicBezTo>
                  <a:pt x="360536" y="397538"/>
                  <a:pt x="394218" y="406552"/>
                  <a:pt x="441183" y="418411"/>
                </a:cubicBezTo>
                <a:cubicBezTo>
                  <a:pt x="500007" y="432169"/>
                  <a:pt x="553257" y="447349"/>
                  <a:pt x="600933" y="463953"/>
                </a:cubicBezTo>
                <a:cubicBezTo>
                  <a:pt x="648609" y="480556"/>
                  <a:pt x="689170" y="500718"/>
                  <a:pt x="722614" y="524437"/>
                </a:cubicBezTo>
                <a:cubicBezTo>
                  <a:pt x="756058" y="548157"/>
                  <a:pt x="782150" y="578162"/>
                  <a:pt x="800888" y="614453"/>
                </a:cubicBezTo>
                <a:cubicBezTo>
                  <a:pt x="819627" y="650744"/>
                  <a:pt x="828996" y="695218"/>
                  <a:pt x="828996" y="747875"/>
                </a:cubicBezTo>
                <a:cubicBezTo>
                  <a:pt x="828996" y="810969"/>
                  <a:pt x="812748" y="867658"/>
                  <a:pt x="780252" y="917944"/>
                </a:cubicBezTo>
                <a:cubicBezTo>
                  <a:pt x="747757" y="968229"/>
                  <a:pt x="700199" y="1007603"/>
                  <a:pt x="637580" y="1036067"/>
                </a:cubicBezTo>
                <a:cubicBezTo>
                  <a:pt x="574960" y="1064530"/>
                  <a:pt x="500718" y="1078762"/>
                  <a:pt x="414854" y="1078762"/>
                </a:cubicBezTo>
                <a:cubicBezTo>
                  <a:pt x="311911" y="1078762"/>
                  <a:pt x="226996" y="1059312"/>
                  <a:pt x="160107" y="1020412"/>
                </a:cubicBezTo>
                <a:cubicBezTo>
                  <a:pt x="112668" y="992423"/>
                  <a:pt x="74124" y="955065"/>
                  <a:pt x="44474" y="908337"/>
                </a:cubicBezTo>
                <a:cubicBezTo>
                  <a:pt x="14825" y="861610"/>
                  <a:pt x="0" y="816187"/>
                  <a:pt x="0" y="772069"/>
                </a:cubicBezTo>
                <a:cubicBezTo>
                  <a:pt x="0" y="746452"/>
                  <a:pt x="8895" y="724511"/>
                  <a:pt x="26684" y="706247"/>
                </a:cubicBezTo>
                <a:cubicBezTo>
                  <a:pt x="44474" y="687983"/>
                  <a:pt x="67126" y="678851"/>
                  <a:pt x="94641" y="678851"/>
                </a:cubicBezTo>
                <a:cubicBezTo>
                  <a:pt x="116937" y="678851"/>
                  <a:pt x="135794" y="685967"/>
                  <a:pt x="151212" y="700199"/>
                </a:cubicBezTo>
                <a:cubicBezTo>
                  <a:pt x="166629" y="714430"/>
                  <a:pt x="179794" y="735541"/>
                  <a:pt x="190705" y="763530"/>
                </a:cubicBezTo>
                <a:cubicBezTo>
                  <a:pt x="203988" y="796737"/>
                  <a:pt x="218338" y="824489"/>
                  <a:pt x="233755" y="846785"/>
                </a:cubicBezTo>
                <a:cubicBezTo>
                  <a:pt x="249173" y="869081"/>
                  <a:pt x="270877" y="887464"/>
                  <a:pt x="298866" y="901933"/>
                </a:cubicBezTo>
                <a:cubicBezTo>
                  <a:pt x="326855" y="916402"/>
                  <a:pt x="363620" y="923636"/>
                  <a:pt x="409161" y="923636"/>
                </a:cubicBezTo>
                <a:cubicBezTo>
                  <a:pt x="471781" y="923636"/>
                  <a:pt x="522659" y="909049"/>
                  <a:pt x="561796" y="879874"/>
                </a:cubicBezTo>
                <a:cubicBezTo>
                  <a:pt x="600933" y="850699"/>
                  <a:pt x="620502" y="814289"/>
                  <a:pt x="620502" y="770646"/>
                </a:cubicBezTo>
                <a:cubicBezTo>
                  <a:pt x="620502" y="736015"/>
                  <a:pt x="609947" y="707908"/>
                  <a:pt x="588836" y="686323"/>
                </a:cubicBezTo>
                <a:cubicBezTo>
                  <a:pt x="567726" y="664738"/>
                  <a:pt x="540448" y="648253"/>
                  <a:pt x="507004" y="636868"/>
                </a:cubicBezTo>
                <a:cubicBezTo>
                  <a:pt x="473560" y="625482"/>
                  <a:pt x="428848" y="613385"/>
                  <a:pt x="372870" y="600577"/>
                </a:cubicBezTo>
                <a:cubicBezTo>
                  <a:pt x="297917" y="583025"/>
                  <a:pt x="235179" y="562507"/>
                  <a:pt x="184656" y="539025"/>
                </a:cubicBezTo>
                <a:cubicBezTo>
                  <a:pt x="134134" y="515543"/>
                  <a:pt x="94048" y="483521"/>
                  <a:pt x="64399" y="442961"/>
                </a:cubicBezTo>
                <a:cubicBezTo>
                  <a:pt x="34749" y="402401"/>
                  <a:pt x="19924" y="351997"/>
                  <a:pt x="19924" y="291749"/>
                </a:cubicBezTo>
                <a:cubicBezTo>
                  <a:pt x="19924" y="234348"/>
                  <a:pt x="35579" y="183351"/>
                  <a:pt x="66889" y="138759"/>
                </a:cubicBezTo>
                <a:cubicBezTo>
                  <a:pt x="98199" y="94166"/>
                  <a:pt x="143503" y="59891"/>
                  <a:pt x="202802" y="35935"/>
                </a:cubicBezTo>
                <a:cubicBezTo>
                  <a:pt x="262100" y="11978"/>
                  <a:pt x="331836" y="0"/>
                  <a:pt x="412007" y="0"/>
                </a:cubicBezTo>
                <a:close/>
              </a:path>
            </a:pathLst>
          </a:custGeom>
          <a:gradFill>
            <a:gsLst>
              <a:gs pos="0">
                <a:srgbClr val="FF0000"/>
              </a:gs>
              <a:gs pos="76000">
                <a:srgbClr val="9900CC"/>
              </a:gs>
              <a:gs pos="100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C8A69783-7C2F-44C2-B71B-D2F425554EBC}"/>
              </a:ext>
            </a:extLst>
          </p:cNvPr>
          <p:cNvSpPr/>
          <p:nvPr/>
        </p:nvSpPr>
        <p:spPr>
          <a:xfrm>
            <a:off x="7273957" y="4748892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EBCE0D6C-2706-4A40-B568-5491055B48D2}"/>
              </a:ext>
            </a:extLst>
          </p:cNvPr>
          <p:cNvSpPr/>
          <p:nvPr/>
        </p:nvSpPr>
        <p:spPr>
          <a:xfrm>
            <a:off x="6192125" y="4445745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24F4DF8F-6AFA-406D-8B97-7433413E081A}"/>
              </a:ext>
            </a:extLst>
          </p:cNvPr>
          <p:cNvSpPr/>
          <p:nvPr/>
        </p:nvSpPr>
        <p:spPr>
          <a:xfrm>
            <a:off x="5114441" y="4142453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91C8C734-1ABB-401D-9030-005A5CF1E34E}"/>
              </a:ext>
            </a:extLst>
          </p:cNvPr>
          <p:cNvSpPr/>
          <p:nvPr/>
        </p:nvSpPr>
        <p:spPr>
          <a:xfrm>
            <a:off x="4033371" y="3840068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E15A437-A315-492B-B1BF-8BB606869B92}"/>
              </a:ext>
            </a:extLst>
          </p:cNvPr>
          <p:cNvSpPr/>
          <p:nvPr/>
        </p:nvSpPr>
        <p:spPr>
          <a:xfrm>
            <a:off x="6190751" y="3843863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8B2EABEA-DA03-46B0-9F03-07C38533C7EE}"/>
              </a:ext>
            </a:extLst>
          </p:cNvPr>
          <p:cNvSpPr/>
          <p:nvPr/>
        </p:nvSpPr>
        <p:spPr>
          <a:xfrm>
            <a:off x="2966571" y="4741272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F05BC210-DA8B-4B65-927D-F71D05D8FACF}"/>
              </a:ext>
            </a:extLst>
          </p:cNvPr>
          <p:cNvSpPr/>
          <p:nvPr/>
        </p:nvSpPr>
        <p:spPr>
          <a:xfrm>
            <a:off x="4042881" y="4442682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15C748-6B5D-420B-BF95-1859B2423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907" y="1504552"/>
            <a:ext cx="1608048" cy="28360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1E0F4F-C34E-447C-97BE-FC0726D09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215" y="1514384"/>
            <a:ext cx="1608048" cy="28360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A0D3F3-0B76-40F9-8DEF-8B6A29836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619" y="3775227"/>
            <a:ext cx="1316128" cy="114064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DC8074B-D096-4F71-9A22-9568D4D94083}"/>
              </a:ext>
            </a:extLst>
          </p:cNvPr>
          <p:cNvGrpSpPr/>
          <p:nvPr/>
        </p:nvGrpSpPr>
        <p:grpSpPr>
          <a:xfrm>
            <a:off x="3228300" y="4793579"/>
            <a:ext cx="1645917" cy="457779"/>
            <a:chOff x="7117083" y="3428008"/>
            <a:chExt cx="1645917" cy="45777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186A0-56BB-4D37-B9E1-FA22CDC5E4EF}"/>
                </a:ext>
              </a:extLst>
            </p:cNvPr>
            <p:cNvCxnSpPr>
              <a:cxnSpLocks/>
            </p:cNvCxnSpPr>
            <p:nvPr/>
          </p:nvCxnSpPr>
          <p:spPr>
            <a:xfrm>
              <a:off x="7913797" y="3428008"/>
              <a:ext cx="0" cy="457779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428B6DD-1329-48FE-9AA5-EE90678CE738}"/>
                </a:ext>
              </a:extLst>
            </p:cNvPr>
            <p:cNvCxnSpPr>
              <a:cxnSpLocks/>
            </p:cNvCxnSpPr>
            <p:nvPr/>
          </p:nvCxnSpPr>
          <p:spPr>
            <a:xfrm>
              <a:off x="7117083" y="3656898"/>
              <a:ext cx="1645917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E88580-51DE-435D-BF6E-AD0D51D585E9}"/>
              </a:ext>
            </a:extLst>
          </p:cNvPr>
          <p:cNvGrpSpPr/>
          <p:nvPr/>
        </p:nvGrpSpPr>
        <p:grpSpPr>
          <a:xfrm>
            <a:off x="7539045" y="4809439"/>
            <a:ext cx="1645917" cy="457779"/>
            <a:chOff x="7117083" y="3428008"/>
            <a:chExt cx="1645917" cy="457779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EE27353-FF5F-4D3F-BB6D-7D93C097F4F4}"/>
                </a:ext>
              </a:extLst>
            </p:cNvPr>
            <p:cNvCxnSpPr>
              <a:cxnSpLocks/>
            </p:cNvCxnSpPr>
            <p:nvPr/>
          </p:nvCxnSpPr>
          <p:spPr>
            <a:xfrm>
              <a:off x="7913797" y="3428008"/>
              <a:ext cx="0" cy="457779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85D7A80-A64A-44CB-A724-757FE36AC8BD}"/>
                </a:ext>
              </a:extLst>
            </p:cNvPr>
            <p:cNvCxnSpPr>
              <a:cxnSpLocks/>
            </p:cNvCxnSpPr>
            <p:nvPr/>
          </p:nvCxnSpPr>
          <p:spPr>
            <a:xfrm>
              <a:off x="7117083" y="3656898"/>
              <a:ext cx="1645917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30E70C8-7160-4453-9F24-0DB2F333A0E7}"/>
              </a:ext>
            </a:extLst>
          </p:cNvPr>
          <p:cNvSpPr/>
          <p:nvPr/>
        </p:nvSpPr>
        <p:spPr>
          <a:xfrm>
            <a:off x="4839462" y="5895661"/>
            <a:ext cx="2513075" cy="643272"/>
          </a:xfrm>
          <a:custGeom>
            <a:avLst/>
            <a:gdLst/>
            <a:ahLst/>
            <a:cxnLst/>
            <a:rect l="l" t="t" r="r" b="b"/>
            <a:pathLst>
              <a:path w="2513075" h="643272">
                <a:moveTo>
                  <a:pt x="1646114" y="204267"/>
                </a:moveTo>
                <a:cubicBezTo>
                  <a:pt x="1619994" y="204267"/>
                  <a:pt x="1599065" y="214201"/>
                  <a:pt x="1583327" y="234070"/>
                </a:cubicBezTo>
                <a:cubicBezTo>
                  <a:pt x="1567588" y="253938"/>
                  <a:pt x="1559719" y="282178"/>
                  <a:pt x="1559719" y="318790"/>
                </a:cubicBezTo>
                <a:cubicBezTo>
                  <a:pt x="1559719" y="355848"/>
                  <a:pt x="1567811" y="383865"/>
                  <a:pt x="1583996" y="402841"/>
                </a:cubicBezTo>
                <a:cubicBezTo>
                  <a:pt x="1600181" y="421816"/>
                  <a:pt x="1621110" y="431304"/>
                  <a:pt x="1646783" y="431304"/>
                </a:cubicBezTo>
                <a:cubicBezTo>
                  <a:pt x="1661964" y="431304"/>
                  <a:pt x="1676307" y="427230"/>
                  <a:pt x="1689813" y="419081"/>
                </a:cubicBezTo>
                <a:cubicBezTo>
                  <a:pt x="1703319" y="410933"/>
                  <a:pt x="1714314" y="398655"/>
                  <a:pt x="1722797" y="382246"/>
                </a:cubicBezTo>
                <a:cubicBezTo>
                  <a:pt x="1731280" y="365838"/>
                  <a:pt x="1735522" y="345914"/>
                  <a:pt x="1735522" y="322473"/>
                </a:cubicBezTo>
                <a:cubicBezTo>
                  <a:pt x="1735522" y="285192"/>
                  <a:pt x="1727318" y="256170"/>
                  <a:pt x="1710910" y="235409"/>
                </a:cubicBezTo>
                <a:cubicBezTo>
                  <a:pt x="1694501" y="214647"/>
                  <a:pt x="1672903" y="204267"/>
                  <a:pt x="1646114" y="204267"/>
                </a:cubicBezTo>
                <a:close/>
                <a:moveTo>
                  <a:pt x="1780729" y="135955"/>
                </a:moveTo>
                <a:cubicBezTo>
                  <a:pt x="1798365" y="135955"/>
                  <a:pt x="1810085" y="141703"/>
                  <a:pt x="1815889" y="153200"/>
                </a:cubicBezTo>
                <a:cubicBezTo>
                  <a:pt x="1821694" y="164697"/>
                  <a:pt x="1824596" y="181273"/>
                  <a:pt x="1824596" y="202927"/>
                </a:cubicBezTo>
                <a:lnTo>
                  <a:pt x="1824596" y="468474"/>
                </a:lnTo>
                <a:cubicBezTo>
                  <a:pt x="1824596" y="498835"/>
                  <a:pt x="1821359" y="524954"/>
                  <a:pt x="1814885" y="546832"/>
                </a:cubicBezTo>
                <a:cubicBezTo>
                  <a:pt x="1808411" y="568710"/>
                  <a:pt x="1798030" y="586792"/>
                  <a:pt x="1783742" y="601080"/>
                </a:cubicBezTo>
                <a:cubicBezTo>
                  <a:pt x="1769455" y="615367"/>
                  <a:pt x="1750758" y="625971"/>
                  <a:pt x="1727653" y="632892"/>
                </a:cubicBezTo>
                <a:cubicBezTo>
                  <a:pt x="1704547" y="639812"/>
                  <a:pt x="1675805" y="643272"/>
                  <a:pt x="1641425" y="643272"/>
                </a:cubicBezTo>
                <a:cubicBezTo>
                  <a:pt x="1609948" y="643272"/>
                  <a:pt x="1581820" y="638863"/>
                  <a:pt x="1557040" y="630045"/>
                </a:cubicBezTo>
                <a:cubicBezTo>
                  <a:pt x="1532260" y="621227"/>
                  <a:pt x="1513173" y="609842"/>
                  <a:pt x="1499778" y="595889"/>
                </a:cubicBezTo>
                <a:cubicBezTo>
                  <a:pt x="1486384" y="581937"/>
                  <a:pt x="1479687" y="567593"/>
                  <a:pt x="1479687" y="552859"/>
                </a:cubicBezTo>
                <a:cubicBezTo>
                  <a:pt x="1479687" y="541697"/>
                  <a:pt x="1483482" y="532600"/>
                  <a:pt x="1491072" y="525568"/>
                </a:cubicBezTo>
                <a:cubicBezTo>
                  <a:pt x="1498662" y="518536"/>
                  <a:pt x="1507815" y="515020"/>
                  <a:pt x="1518531" y="515020"/>
                </a:cubicBezTo>
                <a:cubicBezTo>
                  <a:pt x="1531925" y="515020"/>
                  <a:pt x="1543645" y="520936"/>
                  <a:pt x="1553691" y="532768"/>
                </a:cubicBezTo>
                <a:cubicBezTo>
                  <a:pt x="1558603" y="538795"/>
                  <a:pt x="1563681" y="544878"/>
                  <a:pt x="1568928" y="551018"/>
                </a:cubicBezTo>
                <a:cubicBezTo>
                  <a:pt x="1574174" y="557157"/>
                  <a:pt x="1579978" y="562403"/>
                  <a:pt x="1586340" y="566756"/>
                </a:cubicBezTo>
                <a:cubicBezTo>
                  <a:pt x="1592703" y="571109"/>
                  <a:pt x="1600349" y="574346"/>
                  <a:pt x="1609279" y="576467"/>
                </a:cubicBezTo>
                <a:cubicBezTo>
                  <a:pt x="1618208" y="578588"/>
                  <a:pt x="1628477" y="579648"/>
                  <a:pt x="1640086" y="579648"/>
                </a:cubicBezTo>
                <a:cubicBezTo>
                  <a:pt x="1663750" y="579648"/>
                  <a:pt x="1682111" y="576356"/>
                  <a:pt x="1695171" y="569770"/>
                </a:cubicBezTo>
                <a:cubicBezTo>
                  <a:pt x="1708231" y="563184"/>
                  <a:pt x="1717384" y="553976"/>
                  <a:pt x="1722630" y="542144"/>
                </a:cubicBezTo>
                <a:cubicBezTo>
                  <a:pt x="1727876" y="530312"/>
                  <a:pt x="1730946" y="517643"/>
                  <a:pt x="1731839" y="504137"/>
                </a:cubicBezTo>
                <a:cubicBezTo>
                  <a:pt x="1732732" y="490631"/>
                  <a:pt x="1733401" y="468920"/>
                  <a:pt x="1733848" y="439006"/>
                </a:cubicBezTo>
                <a:cubicBezTo>
                  <a:pt x="1719783" y="458651"/>
                  <a:pt x="1703543" y="473608"/>
                  <a:pt x="1685125" y="483878"/>
                </a:cubicBezTo>
                <a:cubicBezTo>
                  <a:pt x="1666708" y="494147"/>
                  <a:pt x="1644774" y="499281"/>
                  <a:pt x="1619325" y="499281"/>
                </a:cubicBezTo>
                <a:cubicBezTo>
                  <a:pt x="1588740" y="499281"/>
                  <a:pt x="1562007" y="491468"/>
                  <a:pt x="1539125" y="475841"/>
                </a:cubicBezTo>
                <a:cubicBezTo>
                  <a:pt x="1516242" y="460214"/>
                  <a:pt x="1498662" y="438336"/>
                  <a:pt x="1486384" y="410208"/>
                </a:cubicBezTo>
                <a:cubicBezTo>
                  <a:pt x="1474105" y="382079"/>
                  <a:pt x="1467966" y="349597"/>
                  <a:pt x="1467966" y="312762"/>
                </a:cubicBezTo>
                <a:cubicBezTo>
                  <a:pt x="1467966" y="285304"/>
                  <a:pt x="1471706" y="260524"/>
                  <a:pt x="1479184" y="238423"/>
                </a:cubicBezTo>
                <a:cubicBezTo>
                  <a:pt x="1486663" y="216322"/>
                  <a:pt x="1497323" y="197681"/>
                  <a:pt x="1511164" y="182501"/>
                </a:cubicBezTo>
                <a:cubicBezTo>
                  <a:pt x="1525005" y="167320"/>
                  <a:pt x="1540967" y="155879"/>
                  <a:pt x="1559049" y="148177"/>
                </a:cubicBezTo>
                <a:cubicBezTo>
                  <a:pt x="1577132" y="140475"/>
                  <a:pt x="1597000" y="136624"/>
                  <a:pt x="1618655" y="136624"/>
                </a:cubicBezTo>
                <a:cubicBezTo>
                  <a:pt x="1644551" y="136624"/>
                  <a:pt x="1666987" y="141591"/>
                  <a:pt x="1685962" y="151526"/>
                </a:cubicBezTo>
                <a:cubicBezTo>
                  <a:pt x="1704938" y="161460"/>
                  <a:pt x="1722574" y="177031"/>
                  <a:pt x="1738871" y="198239"/>
                </a:cubicBezTo>
                <a:lnTo>
                  <a:pt x="1738871" y="185849"/>
                </a:lnTo>
                <a:cubicBezTo>
                  <a:pt x="1738871" y="169999"/>
                  <a:pt x="1742777" y="157721"/>
                  <a:pt x="1750591" y="149014"/>
                </a:cubicBezTo>
                <a:cubicBezTo>
                  <a:pt x="1758404" y="140308"/>
                  <a:pt x="1768450" y="135955"/>
                  <a:pt x="1780729" y="135955"/>
                </a:cubicBezTo>
                <a:close/>
                <a:moveTo>
                  <a:pt x="1118667" y="135955"/>
                </a:moveTo>
                <a:cubicBezTo>
                  <a:pt x="1126703" y="135955"/>
                  <a:pt x="1133959" y="137852"/>
                  <a:pt x="1140433" y="141647"/>
                </a:cubicBezTo>
                <a:cubicBezTo>
                  <a:pt x="1146907" y="145442"/>
                  <a:pt x="1152097" y="151135"/>
                  <a:pt x="1156004" y="158725"/>
                </a:cubicBezTo>
                <a:cubicBezTo>
                  <a:pt x="1159911" y="166316"/>
                  <a:pt x="1161864" y="175580"/>
                  <a:pt x="1161864" y="186519"/>
                </a:cubicBezTo>
                <a:lnTo>
                  <a:pt x="1161864" y="197569"/>
                </a:lnTo>
                <a:cubicBezTo>
                  <a:pt x="1177937" y="176361"/>
                  <a:pt x="1195518" y="160790"/>
                  <a:pt x="1214605" y="150856"/>
                </a:cubicBezTo>
                <a:cubicBezTo>
                  <a:pt x="1233692" y="140922"/>
                  <a:pt x="1255626" y="135955"/>
                  <a:pt x="1280406" y="135955"/>
                </a:cubicBezTo>
                <a:cubicBezTo>
                  <a:pt x="1304516" y="135955"/>
                  <a:pt x="1326059" y="141201"/>
                  <a:pt x="1345034" y="151693"/>
                </a:cubicBezTo>
                <a:cubicBezTo>
                  <a:pt x="1364010" y="162186"/>
                  <a:pt x="1378186" y="177031"/>
                  <a:pt x="1387562" y="196230"/>
                </a:cubicBezTo>
                <a:cubicBezTo>
                  <a:pt x="1393589" y="207392"/>
                  <a:pt x="1397496" y="219447"/>
                  <a:pt x="1399282" y="232395"/>
                </a:cubicBezTo>
                <a:cubicBezTo>
                  <a:pt x="1401068" y="245343"/>
                  <a:pt x="1401961" y="261863"/>
                  <a:pt x="1401961" y="281955"/>
                </a:cubicBezTo>
                <a:lnTo>
                  <a:pt x="1401961" y="452066"/>
                </a:lnTo>
                <a:cubicBezTo>
                  <a:pt x="1401961" y="470371"/>
                  <a:pt x="1397775" y="484212"/>
                  <a:pt x="1389404" y="493589"/>
                </a:cubicBezTo>
                <a:cubicBezTo>
                  <a:pt x="1381032" y="502965"/>
                  <a:pt x="1370149" y="507653"/>
                  <a:pt x="1356754" y="507653"/>
                </a:cubicBezTo>
                <a:cubicBezTo>
                  <a:pt x="1343137" y="507653"/>
                  <a:pt x="1332086" y="502853"/>
                  <a:pt x="1323603" y="493254"/>
                </a:cubicBezTo>
                <a:cubicBezTo>
                  <a:pt x="1315120" y="483654"/>
                  <a:pt x="1310878" y="469925"/>
                  <a:pt x="1310878" y="452066"/>
                </a:cubicBezTo>
                <a:lnTo>
                  <a:pt x="1310878" y="299703"/>
                </a:lnTo>
                <a:cubicBezTo>
                  <a:pt x="1310878" y="269565"/>
                  <a:pt x="1306692" y="246515"/>
                  <a:pt x="1298321" y="230553"/>
                </a:cubicBezTo>
                <a:cubicBezTo>
                  <a:pt x="1289949" y="214592"/>
                  <a:pt x="1273262" y="206611"/>
                  <a:pt x="1248259" y="206611"/>
                </a:cubicBezTo>
                <a:cubicBezTo>
                  <a:pt x="1231962" y="206611"/>
                  <a:pt x="1217117" y="211466"/>
                  <a:pt x="1203722" y="221177"/>
                </a:cubicBezTo>
                <a:cubicBezTo>
                  <a:pt x="1190327" y="230888"/>
                  <a:pt x="1180505" y="244227"/>
                  <a:pt x="1174254" y="261193"/>
                </a:cubicBezTo>
                <a:cubicBezTo>
                  <a:pt x="1169789" y="274811"/>
                  <a:pt x="1167557" y="300261"/>
                  <a:pt x="1167557" y="337542"/>
                </a:cubicBezTo>
                <a:lnTo>
                  <a:pt x="1167557" y="452066"/>
                </a:lnTo>
                <a:cubicBezTo>
                  <a:pt x="1167557" y="470595"/>
                  <a:pt x="1163259" y="484491"/>
                  <a:pt x="1154665" y="493756"/>
                </a:cubicBezTo>
                <a:cubicBezTo>
                  <a:pt x="1146070" y="503021"/>
                  <a:pt x="1134963" y="507653"/>
                  <a:pt x="1121346" y="507653"/>
                </a:cubicBezTo>
                <a:cubicBezTo>
                  <a:pt x="1108174" y="507653"/>
                  <a:pt x="1097347" y="502853"/>
                  <a:pt x="1088864" y="493254"/>
                </a:cubicBezTo>
                <a:cubicBezTo>
                  <a:pt x="1080381" y="483654"/>
                  <a:pt x="1076139" y="469925"/>
                  <a:pt x="1076139" y="452066"/>
                </a:cubicBezTo>
                <a:lnTo>
                  <a:pt x="1076139" y="187858"/>
                </a:lnTo>
                <a:cubicBezTo>
                  <a:pt x="1076139" y="170445"/>
                  <a:pt x="1079934" y="157442"/>
                  <a:pt x="1087524" y="148847"/>
                </a:cubicBezTo>
                <a:cubicBezTo>
                  <a:pt x="1095115" y="140252"/>
                  <a:pt x="1105495" y="135955"/>
                  <a:pt x="1118667" y="135955"/>
                </a:cubicBezTo>
                <a:close/>
                <a:moveTo>
                  <a:pt x="933524" y="135955"/>
                </a:moveTo>
                <a:cubicBezTo>
                  <a:pt x="946919" y="135955"/>
                  <a:pt x="957969" y="140531"/>
                  <a:pt x="966676" y="149684"/>
                </a:cubicBezTo>
                <a:cubicBezTo>
                  <a:pt x="975382" y="158837"/>
                  <a:pt x="979736" y="171562"/>
                  <a:pt x="979736" y="187858"/>
                </a:cubicBezTo>
                <a:lnTo>
                  <a:pt x="979736" y="452066"/>
                </a:lnTo>
                <a:cubicBezTo>
                  <a:pt x="979736" y="470371"/>
                  <a:pt x="975382" y="484212"/>
                  <a:pt x="966676" y="493589"/>
                </a:cubicBezTo>
                <a:cubicBezTo>
                  <a:pt x="957969" y="502965"/>
                  <a:pt x="946919" y="507653"/>
                  <a:pt x="933524" y="507653"/>
                </a:cubicBezTo>
                <a:cubicBezTo>
                  <a:pt x="920130" y="507653"/>
                  <a:pt x="909247" y="502853"/>
                  <a:pt x="900875" y="493254"/>
                </a:cubicBezTo>
                <a:cubicBezTo>
                  <a:pt x="892504" y="483654"/>
                  <a:pt x="888318" y="469925"/>
                  <a:pt x="888318" y="452066"/>
                </a:cubicBezTo>
                <a:lnTo>
                  <a:pt x="888318" y="190537"/>
                </a:lnTo>
                <a:cubicBezTo>
                  <a:pt x="888318" y="172455"/>
                  <a:pt x="892504" y="158837"/>
                  <a:pt x="900875" y="149684"/>
                </a:cubicBezTo>
                <a:cubicBezTo>
                  <a:pt x="909247" y="140531"/>
                  <a:pt x="920130" y="135955"/>
                  <a:pt x="933524" y="135955"/>
                </a:cubicBezTo>
                <a:close/>
                <a:moveTo>
                  <a:pt x="643756" y="135955"/>
                </a:moveTo>
                <a:cubicBezTo>
                  <a:pt x="667420" y="135955"/>
                  <a:pt x="688684" y="138410"/>
                  <a:pt x="707548" y="143322"/>
                </a:cubicBezTo>
                <a:cubicBezTo>
                  <a:pt x="726412" y="148233"/>
                  <a:pt x="742150" y="154819"/>
                  <a:pt x="754763" y="163078"/>
                </a:cubicBezTo>
                <a:cubicBezTo>
                  <a:pt x="767377" y="171338"/>
                  <a:pt x="776976" y="180491"/>
                  <a:pt x="783562" y="190537"/>
                </a:cubicBezTo>
                <a:cubicBezTo>
                  <a:pt x="790147" y="200583"/>
                  <a:pt x="793440" y="210406"/>
                  <a:pt x="793440" y="220005"/>
                </a:cubicBezTo>
                <a:cubicBezTo>
                  <a:pt x="793440" y="230498"/>
                  <a:pt x="789924" y="239092"/>
                  <a:pt x="782892" y="245790"/>
                </a:cubicBezTo>
                <a:cubicBezTo>
                  <a:pt x="775860" y="252487"/>
                  <a:pt x="765870" y="255836"/>
                  <a:pt x="752922" y="255836"/>
                </a:cubicBezTo>
                <a:cubicBezTo>
                  <a:pt x="743545" y="255836"/>
                  <a:pt x="735565" y="253157"/>
                  <a:pt x="728979" y="247799"/>
                </a:cubicBezTo>
                <a:cubicBezTo>
                  <a:pt x="722393" y="242441"/>
                  <a:pt x="714859" y="234404"/>
                  <a:pt x="706376" y="223689"/>
                </a:cubicBezTo>
                <a:cubicBezTo>
                  <a:pt x="699455" y="214759"/>
                  <a:pt x="691307" y="207615"/>
                  <a:pt x="681931" y="202258"/>
                </a:cubicBezTo>
                <a:cubicBezTo>
                  <a:pt x="672554" y="196900"/>
                  <a:pt x="659830" y="194221"/>
                  <a:pt x="643756" y="194221"/>
                </a:cubicBezTo>
                <a:cubicBezTo>
                  <a:pt x="627236" y="194221"/>
                  <a:pt x="613507" y="197737"/>
                  <a:pt x="602568" y="204769"/>
                </a:cubicBezTo>
                <a:cubicBezTo>
                  <a:pt x="591629" y="211801"/>
                  <a:pt x="586160" y="220563"/>
                  <a:pt x="586160" y="231056"/>
                </a:cubicBezTo>
                <a:cubicBezTo>
                  <a:pt x="586160" y="240655"/>
                  <a:pt x="590178" y="248524"/>
                  <a:pt x="598215" y="254664"/>
                </a:cubicBezTo>
                <a:cubicBezTo>
                  <a:pt x="606251" y="260803"/>
                  <a:pt x="617079" y="265882"/>
                  <a:pt x="630696" y="269900"/>
                </a:cubicBezTo>
                <a:cubicBezTo>
                  <a:pt x="644314" y="273918"/>
                  <a:pt x="663067" y="278830"/>
                  <a:pt x="686953" y="284634"/>
                </a:cubicBezTo>
                <a:cubicBezTo>
                  <a:pt x="715305" y="291554"/>
                  <a:pt x="738467" y="299814"/>
                  <a:pt x="756438" y="309414"/>
                </a:cubicBezTo>
                <a:cubicBezTo>
                  <a:pt x="774409" y="319013"/>
                  <a:pt x="788026" y="330343"/>
                  <a:pt x="797291" y="343402"/>
                </a:cubicBezTo>
                <a:cubicBezTo>
                  <a:pt x="806555" y="356462"/>
                  <a:pt x="811188" y="371363"/>
                  <a:pt x="811188" y="388107"/>
                </a:cubicBezTo>
                <a:cubicBezTo>
                  <a:pt x="811188" y="413333"/>
                  <a:pt x="805049" y="434932"/>
                  <a:pt x="792770" y="452903"/>
                </a:cubicBezTo>
                <a:cubicBezTo>
                  <a:pt x="780492" y="470874"/>
                  <a:pt x="762354" y="484491"/>
                  <a:pt x="738355" y="493756"/>
                </a:cubicBezTo>
                <a:cubicBezTo>
                  <a:pt x="714356" y="503021"/>
                  <a:pt x="685168" y="507653"/>
                  <a:pt x="650788" y="507653"/>
                </a:cubicBezTo>
                <a:cubicBezTo>
                  <a:pt x="617972" y="507653"/>
                  <a:pt x="589843" y="502630"/>
                  <a:pt x="566403" y="492584"/>
                </a:cubicBezTo>
                <a:cubicBezTo>
                  <a:pt x="542962" y="482538"/>
                  <a:pt x="525661" y="469981"/>
                  <a:pt x="514499" y="454912"/>
                </a:cubicBezTo>
                <a:cubicBezTo>
                  <a:pt x="503337" y="439843"/>
                  <a:pt x="497756" y="424718"/>
                  <a:pt x="497756" y="409538"/>
                </a:cubicBezTo>
                <a:cubicBezTo>
                  <a:pt x="497756" y="399492"/>
                  <a:pt x="501328" y="390897"/>
                  <a:pt x="508471" y="383753"/>
                </a:cubicBezTo>
                <a:cubicBezTo>
                  <a:pt x="515615" y="376610"/>
                  <a:pt x="524656" y="373038"/>
                  <a:pt x="535595" y="373038"/>
                </a:cubicBezTo>
                <a:cubicBezTo>
                  <a:pt x="545195" y="373038"/>
                  <a:pt x="552562" y="375382"/>
                  <a:pt x="557696" y="380070"/>
                </a:cubicBezTo>
                <a:cubicBezTo>
                  <a:pt x="562831" y="384758"/>
                  <a:pt x="567742" y="391344"/>
                  <a:pt x="572430" y="399827"/>
                </a:cubicBezTo>
                <a:cubicBezTo>
                  <a:pt x="581806" y="416124"/>
                  <a:pt x="593024" y="428290"/>
                  <a:pt x="606084" y="436327"/>
                </a:cubicBezTo>
                <a:cubicBezTo>
                  <a:pt x="619144" y="444364"/>
                  <a:pt x="636947" y="448382"/>
                  <a:pt x="659495" y="448382"/>
                </a:cubicBezTo>
                <a:cubicBezTo>
                  <a:pt x="677801" y="448382"/>
                  <a:pt x="692814" y="444308"/>
                  <a:pt x="704534" y="436160"/>
                </a:cubicBezTo>
                <a:cubicBezTo>
                  <a:pt x="716254" y="428011"/>
                  <a:pt x="722114" y="418691"/>
                  <a:pt x="722114" y="408198"/>
                </a:cubicBezTo>
                <a:cubicBezTo>
                  <a:pt x="722114" y="392125"/>
                  <a:pt x="716031" y="380405"/>
                  <a:pt x="703864" y="373038"/>
                </a:cubicBezTo>
                <a:cubicBezTo>
                  <a:pt x="691697" y="365671"/>
                  <a:pt x="671661" y="358639"/>
                  <a:pt x="643756" y="351941"/>
                </a:cubicBezTo>
                <a:cubicBezTo>
                  <a:pt x="612279" y="344128"/>
                  <a:pt x="586662" y="335924"/>
                  <a:pt x="566905" y="327329"/>
                </a:cubicBezTo>
                <a:cubicBezTo>
                  <a:pt x="547148" y="318734"/>
                  <a:pt x="531354" y="307405"/>
                  <a:pt x="519522" y="293340"/>
                </a:cubicBezTo>
                <a:cubicBezTo>
                  <a:pt x="507690" y="279276"/>
                  <a:pt x="501774" y="261975"/>
                  <a:pt x="501774" y="241437"/>
                </a:cubicBezTo>
                <a:cubicBezTo>
                  <a:pt x="501774" y="223131"/>
                  <a:pt x="507243" y="205829"/>
                  <a:pt x="518182" y="189533"/>
                </a:cubicBezTo>
                <a:cubicBezTo>
                  <a:pt x="529121" y="173236"/>
                  <a:pt x="545251" y="160232"/>
                  <a:pt x="566570" y="150521"/>
                </a:cubicBezTo>
                <a:cubicBezTo>
                  <a:pt x="587890" y="140810"/>
                  <a:pt x="613618" y="135955"/>
                  <a:pt x="643756" y="135955"/>
                </a:cubicBezTo>
                <a:close/>
                <a:moveTo>
                  <a:pt x="934529" y="4018"/>
                </a:moveTo>
                <a:cubicBezTo>
                  <a:pt x="946361" y="4018"/>
                  <a:pt x="956853" y="7814"/>
                  <a:pt x="966006" y="15404"/>
                </a:cubicBezTo>
                <a:cubicBezTo>
                  <a:pt x="975159" y="22994"/>
                  <a:pt x="979736" y="34045"/>
                  <a:pt x="979736" y="48555"/>
                </a:cubicBezTo>
                <a:cubicBezTo>
                  <a:pt x="979736" y="62620"/>
                  <a:pt x="975271" y="73614"/>
                  <a:pt x="966341" y="81539"/>
                </a:cubicBezTo>
                <a:cubicBezTo>
                  <a:pt x="957411" y="89464"/>
                  <a:pt x="946807" y="93427"/>
                  <a:pt x="934529" y="93427"/>
                </a:cubicBezTo>
                <a:cubicBezTo>
                  <a:pt x="921804" y="93427"/>
                  <a:pt x="910921" y="89520"/>
                  <a:pt x="901880" y="81707"/>
                </a:cubicBezTo>
                <a:cubicBezTo>
                  <a:pt x="892839" y="73893"/>
                  <a:pt x="888318" y="62843"/>
                  <a:pt x="888318" y="48555"/>
                </a:cubicBezTo>
                <a:cubicBezTo>
                  <a:pt x="888318" y="35607"/>
                  <a:pt x="892950" y="24947"/>
                  <a:pt x="902215" y="16576"/>
                </a:cubicBezTo>
                <a:cubicBezTo>
                  <a:pt x="911479" y="8204"/>
                  <a:pt x="922251" y="4018"/>
                  <a:pt x="934529" y="4018"/>
                </a:cubicBezTo>
                <a:close/>
                <a:moveTo>
                  <a:pt x="2309478" y="0"/>
                </a:moveTo>
                <a:cubicBezTo>
                  <a:pt x="2349215" y="0"/>
                  <a:pt x="2384599" y="7925"/>
                  <a:pt x="2415629" y="23775"/>
                </a:cubicBezTo>
                <a:cubicBezTo>
                  <a:pt x="2446660" y="39626"/>
                  <a:pt x="2470435" y="59215"/>
                  <a:pt x="2486955" y="82544"/>
                </a:cubicBezTo>
                <a:cubicBezTo>
                  <a:pt x="2503475" y="105873"/>
                  <a:pt x="2511735" y="127918"/>
                  <a:pt x="2511735" y="148679"/>
                </a:cubicBezTo>
                <a:cubicBezTo>
                  <a:pt x="2511735" y="160065"/>
                  <a:pt x="2507717" y="170111"/>
                  <a:pt x="2499680" y="178817"/>
                </a:cubicBezTo>
                <a:cubicBezTo>
                  <a:pt x="2491643" y="187524"/>
                  <a:pt x="2481932" y="191877"/>
                  <a:pt x="2470547" y="191877"/>
                </a:cubicBezTo>
                <a:cubicBezTo>
                  <a:pt x="2457822" y="191877"/>
                  <a:pt x="2448279" y="188863"/>
                  <a:pt x="2441916" y="182835"/>
                </a:cubicBezTo>
                <a:cubicBezTo>
                  <a:pt x="2435554" y="176808"/>
                  <a:pt x="2428466" y="166427"/>
                  <a:pt x="2420652" y="151693"/>
                </a:cubicBezTo>
                <a:cubicBezTo>
                  <a:pt x="2407704" y="127360"/>
                  <a:pt x="2392468" y="109166"/>
                  <a:pt x="2374943" y="97110"/>
                </a:cubicBezTo>
                <a:cubicBezTo>
                  <a:pt x="2357419" y="85055"/>
                  <a:pt x="2335820" y="79028"/>
                  <a:pt x="2310147" y="79028"/>
                </a:cubicBezTo>
                <a:cubicBezTo>
                  <a:pt x="2269294" y="79028"/>
                  <a:pt x="2236757" y="94543"/>
                  <a:pt x="2212535" y="125574"/>
                </a:cubicBezTo>
                <a:cubicBezTo>
                  <a:pt x="2188313" y="156604"/>
                  <a:pt x="2176202" y="200695"/>
                  <a:pt x="2176202" y="257845"/>
                </a:cubicBezTo>
                <a:cubicBezTo>
                  <a:pt x="2176202" y="296019"/>
                  <a:pt x="2181560" y="327775"/>
                  <a:pt x="2192276" y="353113"/>
                </a:cubicBezTo>
                <a:cubicBezTo>
                  <a:pt x="2202991" y="378451"/>
                  <a:pt x="2218172" y="397371"/>
                  <a:pt x="2237817" y="409873"/>
                </a:cubicBezTo>
                <a:cubicBezTo>
                  <a:pt x="2257462" y="422374"/>
                  <a:pt x="2280456" y="428625"/>
                  <a:pt x="2306799" y="428625"/>
                </a:cubicBezTo>
                <a:cubicBezTo>
                  <a:pt x="2335374" y="428625"/>
                  <a:pt x="2359540" y="421537"/>
                  <a:pt x="2379297" y="407361"/>
                </a:cubicBezTo>
                <a:cubicBezTo>
                  <a:pt x="2399054" y="393185"/>
                  <a:pt x="2413955" y="372368"/>
                  <a:pt x="2424001" y="344909"/>
                </a:cubicBezTo>
                <a:cubicBezTo>
                  <a:pt x="2428243" y="331961"/>
                  <a:pt x="2433489" y="321413"/>
                  <a:pt x="2439739" y="313265"/>
                </a:cubicBezTo>
                <a:cubicBezTo>
                  <a:pt x="2445990" y="305116"/>
                  <a:pt x="2456036" y="301042"/>
                  <a:pt x="2469877" y="301042"/>
                </a:cubicBezTo>
                <a:cubicBezTo>
                  <a:pt x="2481709" y="301042"/>
                  <a:pt x="2491867" y="305172"/>
                  <a:pt x="2500350" y="313432"/>
                </a:cubicBezTo>
                <a:cubicBezTo>
                  <a:pt x="2508833" y="321692"/>
                  <a:pt x="2513075" y="331961"/>
                  <a:pt x="2513075" y="344240"/>
                </a:cubicBezTo>
                <a:cubicBezTo>
                  <a:pt x="2513075" y="359866"/>
                  <a:pt x="2509224" y="376777"/>
                  <a:pt x="2501522" y="394971"/>
                </a:cubicBezTo>
                <a:cubicBezTo>
                  <a:pt x="2493820" y="413166"/>
                  <a:pt x="2481709" y="431025"/>
                  <a:pt x="2465189" y="448549"/>
                </a:cubicBezTo>
                <a:cubicBezTo>
                  <a:pt x="2448669" y="466074"/>
                  <a:pt x="2427573" y="480306"/>
                  <a:pt x="2401900" y="491245"/>
                </a:cubicBezTo>
                <a:cubicBezTo>
                  <a:pt x="2376227" y="502183"/>
                  <a:pt x="2346313" y="507653"/>
                  <a:pt x="2312157" y="507653"/>
                </a:cubicBezTo>
                <a:cubicBezTo>
                  <a:pt x="2286260" y="507653"/>
                  <a:pt x="2262708" y="505197"/>
                  <a:pt x="2241500" y="500286"/>
                </a:cubicBezTo>
                <a:cubicBezTo>
                  <a:pt x="2220292" y="495375"/>
                  <a:pt x="2201038" y="487728"/>
                  <a:pt x="2183737" y="477348"/>
                </a:cubicBezTo>
                <a:cubicBezTo>
                  <a:pt x="2166435" y="466967"/>
                  <a:pt x="2150529" y="453293"/>
                  <a:pt x="2136018" y="436327"/>
                </a:cubicBezTo>
                <a:cubicBezTo>
                  <a:pt x="2123070" y="420923"/>
                  <a:pt x="2112020" y="403678"/>
                  <a:pt x="2102867" y="384591"/>
                </a:cubicBezTo>
                <a:cubicBezTo>
                  <a:pt x="2093714" y="365503"/>
                  <a:pt x="2086849" y="345132"/>
                  <a:pt x="2082273" y="323478"/>
                </a:cubicBezTo>
                <a:cubicBezTo>
                  <a:pt x="2077696" y="301823"/>
                  <a:pt x="2075408" y="278830"/>
                  <a:pt x="2075408" y="254496"/>
                </a:cubicBezTo>
                <a:cubicBezTo>
                  <a:pt x="2075408" y="214982"/>
                  <a:pt x="2081157" y="179598"/>
                  <a:pt x="2092654" y="148345"/>
                </a:cubicBezTo>
                <a:cubicBezTo>
                  <a:pt x="2104151" y="117091"/>
                  <a:pt x="2120615" y="90357"/>
                  <a:pt x="2142046" y="68145"/>
                </a:cubicBezTo>
                <a:cubicBezTo>
                  <a:pt x="2163477" y="45932"/>
                  <a:pt x="2188592" y="29022"/>
                  <a:pt x="2217390" y="17413"/>
                </a:cubicBezTo>
                <a:cubicBezTo>
                  <a:pt x="2246189" y="5804"/>
                  <a:pt x="2276884" y="0"/>
                  <a:pt x="2309478" y="0"/>
                </a:cubicBezTo>
                <a:close/>
                <a:moveTo>
                  <a:pt x="49225" y="0"/>
                </a:moveTo>
                <a:cubicBezTo>
                  <a:pt x="64629" y="0"/>
                  <a:pt x="76851" y="5023"/>
                  <a:pt x="85892" y="15069"/>
                </a:cubicBezTo>
                <a:cubicBezTo>
                  <a:pt x="94934" y="25115"/>
                  <a:pt x="99455" y="40184"/>
                  <a:pt x="99455" y="60275"/>
                </a:cubicBezTo>
                <a:lnTo>
                  <a:pt x="99455" y="301712"/>
                </a:lnTo>
                <a:cubicBezTo>
                  <a:pt x="99455" y="329171"/>
                  <a:pt x="102524" y="352109"/>
                  <a:pt x="108663" y="370526"/>
                </a:cubicBezTo>
                <a:cubicBezTo>
                  <a:pt x="114802" y="388944"/>
                  <a:pt x="125685" y="403231"/>
                  <a:pt x="141313" y="413389"/>
                </a:cubicBezTo>
                <a:cubicBezTo>
                  <a:pt x="156939" y="423546"/>
                  <a:pt x="178817" y="428625"/>
                  <a:pt x="206946" y="428625"/>
                </a:cubicBezTo>
                <a:cubicBezTo>
                  <a:pt x="245790" y="428625"/>
                  <a:pt x="273248" y="418300"/>
                  <a:pt x="289322" y="397650"/>
                </a:cubicBezTo>
                <a:cubicBezTo>
                  <a:pt x="305395" y="377000"/>
                  <a:pt x="313432" y="345691"/>
                  <a:pt x="313432" y="303721"/>
                </a:cubicBezTo>
                <a:lnTo>
                  <a:pt x="313432" y="60275"/>
                </a:lnTo>
                <a:cubicBezTo>
                  <a:pt x="313432" y="39960"/>
                  <a:pt x="317897" y="24836"/>
                  <a:pt x="326827" y="14901"/>
                </a:cubicBezTo>
                <a:cubicBezTo>
                  <a:pt x="335756" y="4967"/>
                  <a:pt x="347700" y="0"/>
                  <a:pt x="362657" y="0"/>
                </a:cubicBezTo>
                <a:cubicBezTo>
                  <a:pt x="377614" y="0"/>
                  <a:pt x="389725" y="4967"/>
                  <a:pt x="398990" y="14901"/>
                </a:cubicBezTo>
                <a:cubicBezTo>
                  <a:pt x="408254" y="24836"/>
                  <a:pt x="412887" y="39960"/>
                  <a:pt x="412887" y="60275"/>
                </a:cubicBezTo>
                <a:lnTo>
                  <a:pt x="412887" y="296354"/>
                </a:lnTo>
                <a:cubicBezTo>
                  <a:pt x="412887" y="334752"/>
                  <a:pt x="409147" y="366787"/>
                  <a:pt x="401669" y="392460"/>
                </a:cubicBezTo>
                <a:cubicBezTo>
                  <a:pt x="394190" y="418133"/>
                  <a:pt x="380070" y="440680"/>
                  <a:pt x="359309" y="460102"/>
                </a:cubicBezTo>
                <a:cubicBezTo>
                  <a:pt x="341449" y="476622"/>
                  <a:pt x="320688" y="488677"/>
                  <a:pt x="297024" y="496267"/>
                </a:cubicBezTo>
                <a:cubicBezTo>
                  <a:pt x="273360" y="503858"/>
                  <a:pt x="245678" y="507653"/>
                  <a:pt x="213978" y="507653"/>
                </a:cubicBezTo>
                <a:cubicBezTo>
                  <a:pt x="176250" y="507653"/>
                  <a:pt x="143768" y="503579"/>
                  <a:pt x="116532" y="495430"/>
                </a:cubicBezTo>
                <a:cubicBezTo>
                  <a:pt x="89297" y="487282"/>
                  <a:pt x="67084" y="474669"/>
                  <a:pt x="49895" y="457591"/>
                </a:cubicBezTo>
                <a:cubicBezTo>
                  <a:pt x="32705" y="440513"/>
                  <a:pt x="20092" y="418635"/>
                  <a:pt x="12055" y="391958"/>
                </a:cubicBezTo>
                <a:cubicBezTo>
                  <a:pt x="4018" y="365280"/>
                  <a:pt x="0" y="333412"/>
                  <a:pt x="0" y="296354"/>
                </a:cubicBezTo>
                <a:lnTo>
                  <a:pt x="0" y="60275"/>
                </a:lnTo>
                <a:cubicBezTo>
                  <a:pt x="0" y="40184"/>
                  <a:pt x="4521" y="25115"/>
                  <a:pt x="13562" y="15069"/>
                </a:cubicBezTo>
                <a:cubicBezTo>
                  <a:pt x="22603" y="5023"/>
                  <a:pt x="34491" y="0"/>
                  <a:pt x="49225" y="0"/>
                </a:cubicBezTo>
                <a:close/>
              </a:path>
            </a:pathLst>
          </a:custGeom>
          <a:gradFill flip="none" rotWithShape="1">
            <a:gsLst>
              <a:gs pos="0">
                <a:srgbClr val="2354FC"/>
              </a:gs>
              <a:gs pos="44000">
                <a:srgbClr val="9900C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D0ABF4-8571-4622-B418-586CBE3E0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051" y="2961929"/>
            <a:ext cx="489920" cy="15369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C98C5F-2330-4D6A-ABD1-CA38E5E03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757" y="3809474"/>
            <a:ext cx="1316128" cy="1140645"/>
          </a:xfrm>
          <a:prstGeom prst="rect">
            <a:avLst/>
          </a:prstGeom>
        </p:spPr>
      </p:pic>
      <p:sp>
        <p:nvSpPr>
          <p:cNvPr id="28" name="Diamond 27">
            <a:extLst>
              <a:ext uri="{FF2B5EF4-FFF2-40B4-BE49-F238E27FC236}">
                <a16:creationId xmlns:a16="http://schemas.microsoft.com/office/drawing/2014/main" id="{DC299067-C3A6-4E07-92C6-FDB65F08C40E}"/>
              </a:ext>
            </a:extLst>
          </p:cNvPr>
          <p:cNvSpPr/>
          <p:nvPr/>
        </p:nvSpPr>
        <p:spPr>
          <a:xfrm>
            <a:off x="3345079" y="4096951"/>
            <a:ext cx="1360271" cy="374298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52E14D-5739-455F-9607-86510B705D0A}"/>
              </a:ext>
            </a:extLst>
          </p:cNvPr>
          <p:cNvSpPr txBox="1"/>
          <p:nvPr/>
        </p:nvSpPr>
        <p:spPr>
          <a:xfrm>
            <a:off x="39455" y="4356468"/>
            <a:ext cx="28965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Ryvel T.S.</a:t>
            </a:r>
          </a:p>
          <a:p>
            <a:endParaRPr lang="en-US" sz="4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8B4F50-4BFA-4BC3-BFFB-4513E71D647C}"/>
              </a:ext>
            </a:extLst>
          </p:cNvPr>
          <p:cNvSpPr txBox="1"/>
          <p:nvPr/>
        </p:nvSpPr>
        <p:spPr>
          <a:xfrm>
            <a:off x="-22629" y="3855886"/>
            <a:ext cx="4397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201839060053</a:t>
            </a:r>
          </a:p>
          <a:p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802AA5-2A1D-4710-BEE8-FE68ACEC4008}"/>
              </a:ext>
            </a:extLst>
          </p:cNvPr>
          <p:cNvSpPr txBox="1"/>
          <p:nvPr/>
        </p:nvSpPr>
        <p:spPr>
          <a:xfrm>
            <a:off x="121351" y="5668463"/>
            <a:ext cx="28965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Sobuj</a:t>
            </a:r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H.</a:t>
            </a:r>
          </a:p>
          <a:p>
            <a:endParaRPr lang="en-US" sz="4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9A20E6-7693-4662-B647-237502D68DDE}"/>
              </a:ext>
            </a:extLst>
          </p:cNvPr>
          <p:cNvSpPr txBox="1"/>
          <p:nvPr/>
        </p:nvSpPr>
        <p:spPr>
          <a:xfrm>
            <a:off x="59267" y="5167881"/>
            <a:ext cx="4397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2018390600xx</a:t>
            </a:r>
          </a:p>
          <a:p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61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decel="78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78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78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78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78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78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78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78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" accel="96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accel="96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accel="9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accel="9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ac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ac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accel="10000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path" presetSubtype="0" accel="51000" decel="4900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animMotion origin="layout" path="M 1.25E-6 2.59259E-6 L -0.08789 0.04236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210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1000" decel="4900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animMotion origin="layout" path="M -3.54167E-6 -1.48148E-6 L -0.08632 0.04861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243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2" decel="6500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 animBg="1"/>
      <p:bldP spid="22" grpId="0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26" grpId="0" animBg="1"/>
      <p:bldP spid="28" grpId="0" animBg="1"/>
      <p:bldP spid="30" grpId="0"/>
      <p:bldP spid="31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C7FF92E9-5E4B-4945-9211-6BF8B264FE3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926" y="3643388"/>
            <a:ext cx="5281135" cy="147479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06933D6-79BF-4D67-8ADC-7B862AEF718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019" y="3257372"/>
            <a:ext cx="5281135" cy="1474796"/>
          </a:xfrm>
          <a:prstGeom prst="rect">
            <a:avLst/>
          </a:prstGeom>
        </p:spPr>
      </p:pic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54B43219-82C9-4538-8369-657BAC5C5A62}"/>
              </a:ext>
            </a:extLst>
          </p:cNvPr>
          <p:cNvSpPr/>
          <p:nvPr/>
        </p:nvSpPr>
        <p:spPr>
          <a:xfrm>
            <a:off x="-23343" y="-25614"/>
            <a:ext cx="8529694" cy="688361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7914 w 10000"/>
              <a:gd name="connsiteY1" fmla="*/ 2257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7914 w 10000"/>
              <a:gd name="connsiteY1" fmla="*/ 2257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7914 w 10000"/>
              <a:gd name="connsiteY1" fmla="*/ 2257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323"/>
              <a:gd name="connsiteY0" fmla="*/ 0 h 10000"/>
              <a:gd name="connsiteX1" fmla="*/ 7914 w 10323"/>
              <a:gd name="connsiteY1" fmla="*/ 2257 h 10000"/>
              <a:gd name="connsiteX2" fmla="*/ 6537 w 10323"/>
              <a:gd name="connsiteY2" fmla="*/ 6579 h 10000"/>
              <a:gd name="connsiteX3" fmla="*/ 10000 w 10323"/>
              <a:gd name="connsiteY3" fmla="*/ 10000 h 10000"/>
              <a:gd name="connsiteX4" fmla="*/ 0 w 10323"/>
              <a:gd name="connsiteY4" fmla="*/ 10000 h 10000"/>
              <a:gd name="connsiteX5" fmla="*/ 0 w 10323"/>
              <a:gd name="connsiteY5" fmla="*/ 0 h 10000"/>
              <a:gd name="connsiteX0" fmla="*/ 0 w 10323"/>
              <a:gd name="connsiteY0" fmla="*/ 0 h 10000"/>
              <a:gd name="connsiteX1" fmla="*/ 9053 w 10323"/>
              <a:gd name="connsiteY1" fmla="*/ 1100 h 10000"/>
              <a:gd name="connsiteX2" fmla="*/ 6537 w 10323"/>
              <a:gd name="connsiteY2" fmla="*/ 6579 h 10000"/>
              <a:gd name="connsiteX3" fmla="*/ 10000 w 10323"/>
              <a:gd name="connsiteY3" fmla="*/ 10000 h 10000"/>
              <a:gd name="connsiteX4" fmla="*/ 0 w 10323"/>
              <a:gd name="connsiteY4" fmla="*/ 10000 h 10000"/>
              <a:gd name="connsiteX5" fmla="*/ 0 w 10323"/>
              <a:gd name="connsiteY5" fmla="*/ 0 h 10000"/>
              <a:gd name="connsiteX0" fmla="*/ 0 w 10638"/>
              <a:gd name="connsiteY0" fmla="*/ 0 h 10000"/>
              <a:gd name="connsiteX1" fmla="*/ 9053 w 10638"/>
              <a:gd name="connsiteY1" fmla="*/ 1100 h 10000"/>
              <a:gd name="connsiteX2" fmla="*/ 9425 w 10638"/>
              <a:gd name="connsiteY2" fmla="*/ 6393 h 10000"/>
              <a:gd name="connsiteX3" fmla="*/ 10000 w 10638"/>
              <a:gd name="connsiteY3" fmla="*/ 10000 h 10000"/>
              <a:gd name="connsiteX4" fmla="*/ 0 w 10638"/>
              <a:gd name="connsiteY4" fmla="*/ 10000 h 10000"/>
              <a:gd name="connsiteX5" fmla="*/ 0 w 10638"/>
              <a:gd name="connsiteY5" fmla="*/ 0 h 10000"/>
              <a:gd name="connsiteX0" fmla="*/ 0 w 15331"/>
              <a:gd name="connsiteY0" fmla="*/ 0 h 10000"/>
              <a:gd name="connsiteX1" fmla="*/ 9053 w 15331"/>
              <a:gd name="connsiteY1" fmla="*/ 1100 h 10000"/>
              <a:gd name="connsiteX2" fmla="*/ 9425 w 15331"/>
              <a:gd name="connsiteY2" fmla="*/ 6393 h 10000"/>
              <a:gd name="connsiteX3" fmla="*/ 15330 w 15331"/>
              <a:gd name="connsiteY3" fmla="*/ 9293 h 10000"/>
              <a:gd name="connsiteX4" fmla="*/ 10000 w 15331"/>
              <a:gd name="connsiteY4" fmla="*/ 10000 h 10000"/>
              <a:gd name="connsiteX5" fmla="*/ 0 w 15331"/>
              <a:gd name="connsiteY5" fmla="*/ 10000 h 10000"/>
              <a:gd name="connsiteX6" fmla="*/ 0 w 15331"/>
              <a:gd name="connsiteY6" fmla="*/ 0 h 10000"/>
              <a:gd name="connsiteX0" fmla="*/ 0 w 15331"/>
              <a:gd name="connsiteY0" fmla="*/ 0 h 10000"/>
              <a:gd name="connsiteX1" fmla="*/ 10112 w 15331"/>
              <a:gd name="connsiteY1" fmla="*/ 1271 h 10000"/>
              <a:gd name="connsiteX2" fmla="*/ 9425 w 15331"/>
              <a:gd name="connsiteY2" fmla="*/ 6393 h 10000"/>
              <a:gd name="connsiteX3" fmla="*/ 15330 w 15331"/>
              <a:gd name="connsiteY3" fmla="*/ 9293 h 10000"/>
              <a:gd name="connsiteX4" fmla="*/ 10000 w 15331"/>
              <a:gd name="connsiteY4" fmla="*/ 10000 h 10000"/>
              <a:gd name="connsiteX5" fmla="*/ 0 w 15331"/>
              <a:gd name="connsiteY5" fmla="*/ 10000 h 10000"/>
              <a:gd name="connsiteX6" fmla="*/ 0 w 15331"/>
              <a:gd name="connsiteY6" fmla="*/ 0 h 10000"/>
              <a:gd name="connsiteX0" fmla="*/ 0 w 15331"/>
              <a:gd name="connsiteY0" fmla="*/ 0 h 10000"/>
              <a:gd name="connsiteX1" fmla="*/ 11604 w 15331"/>
              <a:gd name="connsiteY1" fmla="*/ 1042 h 10000"/>
              <a:gd name="connsiteX2" fmla="*/ 9425 w 15331"/>
              <a:gd name="connsiteY2" fmla="*/ 6393 h 10000"/>
              <a:gd name="connsiteX3" fmla="*/ 15330 w 15331"/>
              <a:gd name="connsiteY3" fmla="*/ 9293 h 10000"/>
              <a:gd name="connsiteX4" fmla="*/ 10000 w 15331"/>
              <a:gd name="connsiteY4" fmla="*/ 10000 h 10000"/>
              <a:gd name="connsiteX5" fmla="*/ 0 w 15331"/>
              <a:gd name="connsiteY5" fmla="*/ 10000 h 10000"/>
              <a:gd name="connsiteX6" fmla="*/ 0 w 15331"/>
              <a:gd name="connsiteY6" fmla="*/ 0 h 10000"/>
              <a:gd name="connsiteX0" fmla="*/ 0 w 15331"/>
              <a:gd name="connsiteY0" fmla="*/ 0 h 10000"/>
              <a:gd name="connsiteX1" fmla="*/ 11604 w 15331"/>
              <a:gd name="connsiteY1" fmla="*/ 1042 h 10000"/>
              <a:gd name="connsiteX2" fmla="*/ 8912 w 15331"/>
              <a:gd name="connsiteY2" fmla="*/ 5893 h 10000"/>
              <a:gd name="connsiteX3" fmla="*/ 15330 w 15331"/>
              <a:gd name="connsiteY3" fmla="*/ 9293 h 10000"/>
              <a:gd name="connsiteX4" fmla="*/ 10000 w 15331"/>
              <a:gd name="connsiteY4" fmla="*/ 10000 h 10000"/>
              <a:gd name="connsiteX5" fmla="*/ 0 w 15331"/>
              <a:gd name="connsiteY5" fmla="*/ 10000 h 10000"/>
              <a:gd name="connsiteX6" fmla="*/ 0 w 15331"/>
              <a:gd name="connsiteY6" fmla="*/ 0 h 10000"/>
              <a:gd name="connsiteX0" fmla="*/ 0 w 13920"/>
              <a:gd name="connsiteY0" fmla="*/ 0 h 10000"/>
              <a:gd name="connsiteX1" fmla="*/ 11604 w 13920"/>
              <a:gd name="connsiteY1" fmla="*/ 1042 h 10000"/>
              <a:gd name="connsiteX2" fmla="*/ 8912 w 13920"/>
              <a:gd name="connsiteY2" fmla="*/ 5893 h 10000"/>
              <a:gd name="connsiteX3" fmla="*/ 13918 w 13920"/>
              <a:gd name="connsiteY3" fmla="*/ 7922 h 10000"/>
              <a:gd name="connsiteX4" fmla="*/ 10000 w 13920"/>
              <a:gd name="connsiteY4" fmla="*/ 10000 h 10000"/>
              <a:gd name="connsiteX5" fmla="*/ 0 w 13920"/>
              <a:gd name="connsiteY5" fmla="*/ 10000 h 10000"/>
              <a:gd name="connsiteX6" fmla="*/ 0 w 1392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20" h="10000">
                <a:moveTo>
                  <a:pt x="0" y="0"/>
                </a:moveTo>
                <a:cubicBezTo>
                  <a:pt x="2638" y="752"/>
                  <a:pt x="9303" y="-810"/>
                  <a:pt x="11604" y="1042"/>
                </a:cubicBezTo>
                <a:cubicBezTo>
                  <a:pt x="13183" y="2103"/>
                  <a:pt x="8564" y="4603"/>
                  <a:pt x="8912" y="5893"/>
                </a:cubicBezTo>
                <a:cubicBezTo>
                  <a:pt x="9174" y="7280"/>
                  <a:pt x="13822" y="7321"/>
                  <a:pt x="13918" y="7922"/>
                </a:cubicBezTo>
                <a:cubicBezTo>
                  <a:pt x="14014" y="8523"/>
                  <a:pt x="11771" y="9904"/>
                  <a:pt x="10000" y="10000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D23B86"/>
              </a:gs>
              <a:gs pos="54500">
                <a:srgbClr val="871A77"/>
              </a:gs>
              <a:gs pos="100000">
                <a:srgbClr val="43026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9F6E11-E87F-468D-B1F1-4DFBF3D3D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019" y="2840962"/>
            <a:ext cx="5281135" cy="1474796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55D82A1D-F492-4C3A-A3AD-F8F944B51C06}"/>
              </a:ext>
            </a:extLst>
          </p:cNvPr>
          <p:cNvGrpSpPr/>
          <p:nvPr/>
        </p:nvGrpSpPr>
        <p:grpSpPr>
          <a:xfrm>
            <a:off x="7786959" y="3089669"/>
            <a:ext cx="889543" cy="247409"/>
            <a:chOff x="7117083" y="3428008"/>
            <a:chExt cx="1645917" cy="457779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87D8190-2B83-407E-93B7-7E2891ED4923}"/>
                </a:ext>
              </a:extLst>
            </p:cNvPr>
            <p:cNvCxnSpPr>
              <a:cxnSpLocks/>
            </p:cNvCxnSpPr>
            <p:nvPr/>
          </p:nvCxnSpPr>
          <p:spPr>
            <a:xfrm>
              <a:off x="7913797" y="3428008"/>
              <a:ext cx="0" cy="457779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E1F9E63-9EBC-466F-AD5F-2264D5F43F52}"/>
                </a:ext>
              </a:extLst>
            </p:cNvPr>
            <p:cNvCxnSpPr>
              <a:cxnSpLocks/>
            </p:cNvCxnSpPr>
            <p:nvPr/>
          </p:nvCxnSpPr>
          <p:spPr>
            <a:xfrm>
              <a:off x="7117083" y="3656898"/>
              <a:ext cx="1645917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2EEEA93-22DA-436B-990F-BA6E57E051D1}"/>
              </a:ext>
            </a:extLst>
          </p:cNvPr>
          <p:cNvSpPr txBox="1"/>
          <p:nvPr/>
        </p:nvSpPr>
        <p:spPr>
          <a:xfrm>
            <a:off x="6319965" y="3015347"/>
            <a:ext cx="728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1</a:t>
            </a:r>
          </a:p>
          <a:p>
            <a:endParaRPr lang="en-US" sz="54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E91C11-05DA-45F6-8E7C-F00F4100A057}"/>
              </a:ext>
            </a:extLst>
          </p:cNvPr>
          <p:cNvSpPr txBox="1"/>
          <p:nvPr/>
        </p:nvSpPr>
        <p:spPr>
          <a:xfrm>
            <a:off x="7078150" y="2825205"/>
            <a:ext cx="728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1</a:t>
            </a:r>
          </a:p>
          <a:p>
            <a:endParaRPr lang="en-US" sz="54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66AAE9-5B0F-4056-A351-4EC92A337A35}"/>
              </a:ext>
            </a:extLst>
          </p:cNvPr>
          <p:cNvSpPr txBox="1"/>
          <p:nvPr/>
        </p:nvSpPr>
        <p:spPr>
          <a:xfrm>
            <a:off x="8646445" y="3235186"/>
            <a:ext cx="728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0</a:t>
            </a:r>
          </a:p>
          <a:p>
            <a:endParaRPr lang="en-US" sz="54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892ED2-7F0A-496B-9D7F-BF2E284E93AD}"/>
              </a:ext>
            </a:extLst>
          </p:cNvPr>
          <p:cNvSpPr txBox="1"/>
          <p:nvPr/>
        </p:nvSpPr>
        <p:spPr>
          <a:xfrm>
            <a:off x="9423620" y="2553682"/>
            <a:ext cx="728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9F3C36-A6B6-4894-AF98-C580011621B3}"/>
              </a:ext>
            </a:extLst>
          </p:cNvPr>
          <p:cNvSpPr txBox="1"/>
          <p:nvPr/>
        </p:nvSpPr>
        <p:spPr>
          <a:xfrm>
            <a:off x="10166209" y="2765908"/>
            <a:ext cx="728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0</a:t>
            </a:r>
          </a:p>
          <a:p>
            <a:endParaRPr lang="en-US" sz="54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D38EE8-D6D4-4E6D-AEC1-141481DBEDC2}"/>
              </a:ext>
            </a:extLst>
          </p:cNvPr>
          <p:cNvSpPr txBox="1"/>
          <p:nvPr/>
        </p:nvSpPr>
        <p:spPr>
          <a:xfrm>
            <a:off x="8624645" y="2303978"/>
            <a:ext cx="652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501719-7FC4-403D-AE83-C55A0FADAB3B}"/>
              </a:ext>
            </a:extLst>
          </p:cNvPr>
          <p:cNvSpPr txBox="1"/>
          <p:nvPr/>
        </p:nvSpPr>
        <p:spPr>
          <a:xfrm>
            <a:off x="7736208" y="2599046"/>
            <a:ext cx="652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4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F614C01-F9C9-44A6-AE6E-4C29B0C76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801" y="1890714"/>
            <a:ext cx="967945" cy="1707154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3D7163E-A9D1-4862-A542-D80DBE06F4A9}"/>
              </a:ext>
            </a:extLst>
          </p:cNvPr>
          <p:cNvCxnSpPr>
            <a:cxnSpLocks/>
            <a:stCxn id="19" idx="0"/>
            <a:endCxn id="20" idx="0"/>
          </p:cNvCxnSpPr>
          <p:nvPr/>
        </p:nvCxnSpPr>
        <p:spPr>
          <a:xfrm rot="5400000" flipH="1" flipV="1">
            <a:off x="9398120" y="1242657"/>
            <a:ext cx="715924" cy="2903381"/>
          </a:xfrm>
          <a:prstGeom prst="curvedConnector3">
            <a:avLst>
              <a:gd name="adj1" fmla="val -51887"/>
            </a:avLst>
          </a:prstGeom>
          <a:ln w="38100">
            <a:solidFill>
              <a:srgbClr val="FF2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8DBC8B8-5181-4341-BBCB-8311AC2ED925}"/>
              </a:ext>
            </a:extLst>
          </p:cNvPr>
          <p:cNvSpPr/>
          <p:nvPr/>
        </p:nvSpPr>
        <p:spPr>
          <a:xfrm rot="5400000">
            <a:off x="7588468" y="3664632"/>
            <a:ext cx="1431848" cy="207203"/>
          </a:xfrm>
          <a:custGeom>
            <a:avLst/>
            <a:gdLst>
              <a:gd name="connsiteX0" fmla="*/ 0 w 1431848"/>
              <a:gd name="connsiteY0" fmla="*/ 103602 h 207203"/>
              <a:gd name="connsiteX1" fmla="*/ 101014 w 1431848"/>
              <a:gd name="connsiteY1" fmla="*/ 0 h 207203"/>
              <a:gd name="connsiteX2" fmla="*/ 502994 w 1431848"/>
              <a:gd name="connsiteY2" fmla="*/ 0 h 207203"/>
              <a:gd name="connsiteX3" fmla="*/ 526874 w 1431848"/>
              <a:gd name="connsiteY3" fmla="*/ 0 h 207203"/>
              <a:gd name="connsiteX4" fmla="*/ 904974 w 1431848"/>
              <a:gd name="connsiteY4" fmla="*/ 0 h 207203"/>
              <a:gd name="connsiteX5" fmla="*/ 928854 w 1431848"/>
              <a:gd name="connsiteY5" fmla="*/ 0 h 207203"/>
              <a:gd name="connsiteX6" fmla="*/ 1330833 w 1431848"/>
              <a:gd name="connsiteY6" fmla="*/ 0 h 207203"/>
              <a:gd name="connsiteX7" fmla="*/ 1431848 w 1431848"/>
              <a:gd name="connsiteY7" fmla="*/ 103602 h 207203"/>
              <a:gd name="connsiteX8" fmla="*/ 1330833 w 1431848"/>
              <a:gd name="connsiteY8" fmla="*/ 207203 h 207203"/>
              <a:gd name="connsiteX9" fmla="*/ 928854 w 1431848"/>
              <a:gd name="connsiteY9" fmla="*/ 207203 h 207203"/>
              <a:gd name="connsiteX10" fmla="*/ 904974 w 1431848"/>
              <a:gd name="connsiteY10" fmla="*/ 207203 h 207203"/>
              <a:gd name="connsiteX11" fmla="*/ 526874 w 1431848"/>
              <a:gd name="connsiteY11" fmla="*/ 207203 h 207203"/>
              <a:gd name="connsiteX12" fmla="*/ 502994 w 1431848"/>
              <a:gd name="connsiteY12" fmla="*/ 207203 h 207203"/>
              <a:gd name="connsiteX13" fmla="*/ 101014 w 1431848"/>
              <a:gd name="connsiteY13" fmla="*/ 207203 h 207203"/>
              <a:gd name="connsiteX14" fmla="*/ 0 w 1431848"/>
              <a:gd name="connsiteY14" fmla="*/ 103602 h 20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31848" h="207203">
                <a:moveTo>
                  <a:pt x="0" y="103602"/>
                </a:moveTo>
                <a:cubicBezTo>
                  <a:pt x="0" y="46381"/>
                  <a:pt x="45231" y="0"/>
                  <a:pt x="101014" y="0"/>
                </a:cubicBezTo>
                <a:lnTo>
                  <a:pt x="502994" y="0"/>
                </a:lnTo>
                <a:lnTo>
                  <a:pt x="526874" y="0"/>
                </a:lnTo>
                <a:lnTo>
                  <a:pt x="904974" y="0"/>
                </a:lnTo>
                <a:lnTo>
                  <a:pt x="928854" y="0"/>
                </a:lnTo>
                <a:lnTo>
                  <a:pt x="1330833" y="0"/>
                </a:lnTo>
                <a:cubicBezTo>
                  <a:pt x="1386617" y="0"/>
                  <a:pt x="1431848" y="46381"/>
                  <a:pt x="1431848" y="103602"/>
                </a:cubicBezTo>
                <a:cubicBezTo>
                  <a:pt x="1431848" y="160822"/>
                  <a:pt x="1386617" y="207203"/>
                  <a:pt x="1330833" y="207203"/>
                </a:cubicBezTo>
                <a:lnTo>
                  <a:pt x="928854" y="207203"/>
                </a:lnTo>
                <a:lnTo>
                  <a:pt x="904974" y="207203"/>
                </a:lnTo>
                <a:lnTo>
                  <a:pt x="526874" y="207203"/>
                </a:lnTo>
                <a:lnTo>
                  <a:pt x="502994" y="207203"/>
                </a:lnTo>
                <a:lnTo>
                  <a:pt x="101014" y="207203"/>
                </a:lnTo>
                <a:cubicBezTo>
                  <a:pt x="45231" y="207203"/>
                  <a:pt x="0" y="160822"/>
                  <a:pt x="0" y="103602"/>
                </a:cubicBezTo>
                <a:close/>
              </a:path>
            </a:pathLst>
          </a:custGeom>
          <a:gradFill flip="none" rotWithShape="1">
            <a:gsLst>
              <a:gs pos="0">
                <a:srgbClr val="FFFF00"/>
              </a:gs>
              <a:gs pos="100000">
                <a:srgbClr val="FFC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96BC81-98F5-495D-9CFB-3897E2061619}"/>
              </a:ext>
            </a:extLst>
          </p:cNvPr>
          <p:cNvSpPr/>
          <p:nvPr/>
        </p:nvSpPr>
        <p:spPr>
          <a:xfrm rot="5400000">
            <a:off x="10491849" y="2948708"/>
            <a:ext cx="1431848" cy="207203"/>
          </a:xfrm>
          <a:custGeom>
            <a:avLst/>
            <a:gdLst>
              <a:gd name="connsiteX0" fmla="*/ 0 w 1431848"/>
              <a:gd name="connsiteY0" fmla="*/ 103602 h 207203"/>
              <a:gd name="connsiteX1" fmla="*/ 101014 w 1431848"/>
              <a:gd name="connsiteY1" fmla="*/ 0 h 207203"/>
              <a:gd name="connsiteX2" fmla="*/ 502994 w 1431848"/>
              <a:gd name="connsiteY2" fmla="*/ 0 h 207203"/>
              <a:gd name="connsiteX3" fmla="*/ 526874 w 1431848"/>
              <a:gd name="connsiteY3" fmla="*/ 0 h 207203"/>
              <a:gd name="connsiteX4" fmla="*/ 904974 w 1431848"/>
              <a:gd name="connsiteY4" fmla="*/ 0 h 207203"/>
              <a:gd name="connsiteX5" fmla="*/ 928854 w 1431848"/>
              <a:gd name="connsiteY5" fmla="*/ 0 h 207203"/>
              <a:gd name="connsiteX6" fmla="*/ 1330833 w 1431848"/>
              <a:gd name="connsiteY6" fmla="*/ 0 h 207203"/>
              <a:gd name="connsiteX7" fmla="*/ 1431848 w 1431848"/>
              <a:gd name="connsiteY7" fmla="*/ 103602 h 207203"/>
              <a:gd name="connsiteX8" fmla="*/ 1330833 w 1431848"/>
              <a:gd name="connsiteY8" fmla="*/ 207203 h 207203"/>
              <a:gd name="connsiteX9" fmla="*/ 928854 w 1431848"/>
              <a:gd name="connsiteY9" fmla="*/ 207203 h 207203"/>
              <a:gd name="connsiteX10" fmla="*/ 904974 w 1431848"/>
              <a:gd name="connsiteY10" fmla="*/ 207203 h 207203"/>
              <a:gd name="connsiteX11" fmla="*/ 526874 w 1431848"/>
              <a:gd name="connsiteY11" fmla="*/ 207203 h 207203"/>
              <a:gd name="connsiteX12" fmla="*/ 502994 w 1431848"/>
              <a:gd name="connsiteY12" fmla="*/ 207203 h 207203"/>
              <a:gd name="connsiteX13" fmla="*/ 101014 w 1431848"/>
              <a:gd name="connsiteY13" fmla="*/ 207203 h 207203"/>
              <a:gd name="connsiteX14" fmla="*/ 0 w 1431848"/>
              <a:gd name="connsiteY14" fmla="*/ 103602 h 20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31848" h="207203">
                <a:moveTo>
                  <a:pt x="0" y="103602"/>
                </a:moveTo>
                <a:cubicBezTo>
                  <a:pt x="0" y="46381"/>
                  <a:pt x="45231" y="0"/>
                  <a:pt x="101014" y="0"/>
                </a:cubicBezTo>
                <a:lnTo>
                  <a:pt x="502994" y="0"/>
                </a:lnTo>
                <a:lnTo>
                  <a:pt x="526874" y="0"/>
                </a:lnTo>
                <a:lnTo>
                  <a:pt x="904974" y="0"/>
                </a:lnTo>
                <a:lnTo>
                  <a:pt x="928854" y="0"/>
                </a:lnTo>
                <a:lnTo>
                  <a:pt x="1330833" y="0"/>
                </a:lnTo>
                <a:cubicBezTo>
                  <a:pt x="1386617" y="0"/>
                  <a:pt x="1431848" y="46381"/>
                  <a:pt x="1431848" y="103602"/>
                </a:cubicBezTo>
                <a:cubicBezTo>
                  <a:pt x="1431848" y="160822"/>
                  <a:pt x="1386617" y="207203"/>
                  <a:pt x="1330833" y="207203"/>
                </a:cubicBezTo>
                <a:lnTo>
                  <a:pt x="928854" y="207203"/>
                </a:lnTo>
                <a:lnTo>
                  <a:pt x="904974" y="207203"/>
                </a:lnTo>
                <a:lnTo>
                  <a:pt x="526874" y="207203"/>
                </a:lnTo>
                <a:lnTo>
                  <a:pt x="502994" y="207203"/>
                </a:lnTo>
                <a:lnTo>
                  <a:pt x="101014" y="207203"/>
                </a:lnTo>
                <a:cubicBezTo>
                  <a:pt x="45231" y="207203"/>
                  <a:pt x="0" y="160822"/>
                  <a:pt x="0" y="103602"/>
                </a:cubicBezTo>
                <a:close/>
              </a:path>
            </a:pathLst>
          </a:custGeom>
          <a:gradFill flip="none" rotWithShape="1">
            <a:gsLst>
              <a:gs pos="0">
                <a:srgbClr val="FFFF00"/>
              </a:gs>
              <a:gs pos="100000">
                <a:srgbClr val="FFC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4686C13-D40A-4383-B39B-24DC1F37A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874" y="2077285"/>
            <a:ext cx="967945" cy="170715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3E5903A-FEE5-4BCD-9AE1-43FC95EBA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187" y="2373442"/>
            <a:ext cx="888814" cy="77030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DE5083C-7D74-4977-94E5-93B34ABE88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349" y="1830564"/>
            <a:ext cx="489920" cy="153696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2C228E4-FD25-4C13-81CB-0CD891407C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9020196" y="-2128153"/>
            <a:ext cx="18288000" cy="10287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1ADB7C8-B738-44F0-B2F1-66BF3D8F6361}"/>
              </a:ext>
            </a:extLst>
          </p:cNvPr>
          <p:cNvSpPr txBox="1"/>
          <p:nvPr/>
        </p:nvSpPr>
        <p:spPr>
          <a:xfrm>
            <a:off x="664556" y="476190"/>
            <a:ext cx="43978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How to Design a Map?</a:t>
            </a:r>
          </a:p>
          <a:p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8775C85-55C5-46C8-BF43-29E8C0D1E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418" y="2398805"/>
            <a:ext cx="3490241" cy="224714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4EF25E2-45F7-4B16-A98A-41A70C250E7E}"/>
              </a:ext>
            </a:extLst>
          </p:cNvPr>
          <p:cNvSpPr txBox="1"/>
          <p:nvPr/>
        </p:nvSpPr>
        <p:spPr>
          <a:xfrm>
            <a:off x="555127" y="4785753"/>
            <a:ext cx="63788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Use 3D Array</a:t>
            </a:r>
          </a:p>
          <a:p>
            <a:r>
              <a:rPr lang="en-U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Array[Level][rows][column]</a:t>
            </a:r>
          </a:p>
          <a:p>
            <a:endParaRPr lang="en-US" sz="6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738D38-1102-49DA-A9C3-4D6DD9633B9B}"/>
              </a:ext>
            </a:extLst>
          </p:cNvPr>
          <p:cNvSpPr txBox="1"/>
          <p:nvPr/>
        </p:nvSpPr>
        <p:spPr>
          <a:xfrm>
            <a:off x="2868168" y="2819780"/>
            <a:ext cx="32878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//Use 3D Array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Array[10][24][24]={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{</a:t>
            </a:r>
            <a:r>
              <a:rPr lang="en-US" dirty="0">
                <a:solidFill>
                  <a:srgbClr val="FFC000"/>
                </a:solidFill>
                <a:latin typeface="Arial Rounded MT Bold" panose="020F0704030504030204" pitchFamily="34" charset="0"/>
              </a:rPr>
              <a:t>1,1,1,1,1,1,1,1,1,1,1,1,…</a:t>
            </a:r>
          </a:p>
          <a:p>
            <a:r>
              <a:rPr lang="en-US" dirty="0">
                <a:solidFill>
                  <a:srgbClr val="FFC000"/>
                </a:solidFill>
                <a:latin typeface="Arial Rounded MT Bold" panose="020F0704030504030204" pitchFamily="34" charset="0"/>
              </a:rPr>
              <a:t> 1,0,0,0,2,3,4,1,1,0,0,0,….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},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};</a:t>
            </a:r>
          </a:p>
          <a:p>
            <a:endParaRPr lang="en-US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E6B0D3E-80FD-476D-82D8-BF5A87F7F955}"/>
              </a:ext>
            </a:extLst>
          </p:cNvPr>
          <p:cNvSpPr/>
          <p:nvPr/>
        </p:nvSpPr>
        <p:spPr>
          <a:xfrm>
            <a:off x="7361430" y="124200"/>
            <a:ext cx="4728844" cy="703979"/>
          </a:xfrm>
          <a:custGeom>
            <a:avLst/>
            <a:gdLst/>
            <a:ahLst/>
            <a:cxnLst/>
            <a:rect l="l" t="t" r="r" b="b"/>
            <a:pathLst>
              <a:path w="7246376" h="1078762">
                <a:moveTo>
                  <a:pt x="4541983" y="597731"/>
                </a:moveTo>
                <a:lnTo>
                  <a:pt x="4541983" y="902289"/>
                </a:lnTo>
                <a:lnTo>
                  <a:pt x="4768978" y="902289"/>
                </a:lnTo>
                <a:cubicBezTo>
                  <a:pt x="4911770" y="902289"/>
                  <a:pt x="4983165" y="850817"/>
                  <a:pt x="4983165" y="747875"/>
                </a:cubicBezTo>
                <a:cubicBezTo>
                  <a:pt x="4983165" y="695218"/>
                  <a:pt x="4964664" y="657029"/>
                  <a:pt x="4927662" y="633310"/>
                </a:cubicBezTo>
                <a:cubicBezTo>
                  <a:pt x="4890659" y="609590"/>
                  <a:pt x="4835393" y="597731"/>
                  <a:pt x="4761863" y="597731"/>
                </a:cubicBezTo>
                <a:close/>
                <a:moveTo>
                  <a:pt x="5726134" y="222726"/>
                </a:moveTo>
                <a:lnTo>
                  <a:pt x="5571720" y="653234"/>
                </a:lnTo>
                <a:lnTo>
                  <a:pt x="5883394" y="653234"/>
                </a:lnTo>
                <a:close/>
                <a:moveTo>
                  <a:pt x="4541983" y="176473"/>
                </a:moveTo>
                <a:lnTo>
                  <a:pt x="4541983" y="446163"/>
                </a:lnTo>
                <a:lnTo>
                  <a:pt x="4735534" y="446163"/>
                </a:lnTo>
                <a:cubicBezTo>
                  <a:pt x="4788191" y="446163"/>
                  <a:pt x="4828870" y="441182"/>
                  <a:pt x="4857571" y="431220"/>
                </a:cubicBezTo>
                <a:cubicBezTo>
                  <a:pt x="4886271" y="421258"/>
                  <a:pt x="4908212" y="402282"/>
                  <a:pt x="4923392" y="374293"/>
                </a:cubicBezTo>
                <a:cubicBezTo>
                  <a:pt x="4935252" y="354369"/>
                  <a:pt x="4941182" y="332072"/>
                  <a:pt x="4941182" y="307404"/>
                </a:cubicBezTo>
                <a:cubicBezTo>
                  <a:pt x="4941182" y="254747"/>
                  <a:pt x="4922443" y="219761"/>
                  <a:pt x="4884967" y="202445"/>
                </a:cubicBezTo>
                <a:cubicBezTo>
                  <a:pt x="4847490" y="185130"/>
                  <a:pt x="4790326" y="176473"/>
                  <a:pt x="4713475" y="176473"/>
                </a:cubicBezTo>
                <a:close/>
                <a:moveTo>
                  <a:pt x="3638513" y="167934"/>
                </a:moveTo>
                <a:cubicBezTo>
                  <a:pt x="3596292" y="167934"/>
                  <a:pt x="3557274" y="175880"/>
                  <a:pt x="3521457" y="191772"/>
                </a:cubicBezTo>
                <a:cubicBezTo>
                  <a:pt x="3485641" y="207664"/>
                  <a:pt x="3454805" y="230790"/>
                  <a:pt x="3428951" y="261151"/>
                </a:cubicBezTo>
                <a:cubicBezTo>
                  <a:pt x="3403097" y="291512"/>
                  <a:pt x="3382698" y="330293"/>
                  <a:pt x="3367755" y="377495"/>
                </a:cubicBezTo>
                <a:cubicBezTo>
                  <a:pt x="3352812" y="424697"/>
                  <a:pt x="3345340" y="477710"/>
                  <a:pt x="3345340" y="536534"/>
                </a:cubicBezTo>
                <a:cubicBezTo>
                  <a:pt x="3345340" y="595833"/>
                  <a:pt x="3352812" y="649439"/>
                  <a:pt x="3367755" y="697352"/>
                </a:cubicBezTo>
                <a:cubicBezTo>
                  <a:pt x="3382698" y="745266"/>
                  <a:pt x="3403808" y="784996"/>
                  <a:pt x="3431086" y="816543"/>
                </a:cubicBezTo>
                <a:cubicBezTo>
                  <a:pt x="3458363" y="848090"/>
                  <a:pt x="3489673" y="871691"/>
                  <a:pt x="3525015" y="887345"/>
                </a:cubicBezTo>
                <a:cubicBezTo>
                  <a:pt x="3560357" y="903000"/>
                  <a:pt x="3599138" y="910828"/>
                  <a:pt x="3641359" y="910828"/>
                </a:cubicBezTo>
                <a:cubicBezTo>
                  <a:pt x="3695439" y="910828"/>
                  <a:pt x="3745132" y="897308"/>
                  <a:pt x="3790436" y="870267"/>
                </a:cubicBezTo>
                <a:cubicBezTo>
                  <a:pt x="3835740" y="843227"/>
                  <a:pt x="3871794" y="801481"/>
                  <a:pt x="3898597" y="745029"/>
                </a:cubicBezTo>
                <a:cubicBezTo>
                  <a:pt x="3925400" y="688576"/>
                  <a:pt x="3938801" y="619078"/>
                  <a:pt x="3938801" y="536534"/>
                </a:cubicBezTo>
                <a:cubicBezTo>
                  <a:pt x="3938801" y="460158"/>
                  <a:pt x="3926467" y="393980"/>
                  <a:pt x="3901799" y="338002"/>
                </a:cubicBezTo>
                <a:cubicBezTo>
                  <a:pt x="3877131" y="282024"/>
                  <a:pt x="3841907" y="239685"/>
                  <a:pt x="3796129" y="210984"/>
                </a:cubicBezTo>
                <a:cubicBezTo>
                  <a:pt x="3750350" y="182284"/>
                  <a:pt x="3697811" y="167934"/>
                  <a:pt x="3638513" y="167934"/>
                </a:cubicBezTo>
                <a:close/>
                <a:moveTo>
                  <a:pt x="1466813" y="167934"/>
                </a:moveTo>
                <a:cubicBezTo>
                  <a:pt x="1424592" y="167934"/>
                  <a:pt x="1385574" y="175880"/>
                  <a:pt x="1349757" y="191772"/>
                </a:cubicBezTo>
                <a:cubicBezTo>
                  <a:pt x="1313941" y="207664"/>
                  <a:pt x="1283106" y="230790"/>
                  <a:pt x="1257251" y="261151"/>
                </a:cubicBezTo>
                <a:cubicBezTo>
                  <a:pt x="1231397" y="291512"/>
                  <a:pt x="1210998" y="330293"/>
                  <a:pt x="1196055" y="377495"/>
                </a:cubicBezTo>
                <a:cubicBezTo>
                  <a:pt x="1181112" y="424697"/>
                  <a:pt x="1173640" y="477710"/>
                  <a:pt x="1173640" y="536534"/>
                </a:cubicBezTo>
                <a:cubicBezTo>
                  <a:pt x="1173640" y="595833"/>
                  <a:pt x="1181112" y="649439"/>
                  <a:pt x="1196055" y="697352"/>
                </a:cubicBezTo>
                <a:cubicBezTo>
                  <a:pt x="1210998" y="745266"/>
                  <a:pt x="1232109" y="784996"/>
                  <a:pt x="1259386" y="816543"/>
                </a:cubicBezTo>
                <a:cubicBezTo>
                  <a:pt x="1286664" y="848090"/>
                  <a:pt x="1317973" y="871691"/>
                  <a:pt x="1353315" y="887345"/>
                </a:cubicBezTo>
                <a:cubicBezTo>
                  <a:pt x="1388657" y="903000"/>
                  <a:pt x="1427439" y="910828"/>
                  <a:pt x="1469659" y="910828"/>
                </a:cubicBezTo>
                <a:cubicBezTo>
                  <a:pt x="1523740" y="910828"/>
                  <a:pt x="1573432" y="897308"/>
                  <a:pt x="1618736" y="870267"/>
                </a:cubicBezTo>
                <a:cubicBezTo>
                  <a:pt x="1664041" y="843227"/>
                  <a:pt x="1700094" y="801481"/>
                  <a:pt x="1726897" y="745029"/>
                </a:cubicBezTo>
                <a:cubicBezTo>
                  <a:pt x="1753700" y="688576"/>
                  <a:pt x="1767102" y="619078"/>
                  <a:pt x="1767102" y="536534"/>
                </a:cubicBezTo>
                <a:cubicBezTo>
                  <a:pt x="1767102" y="460158"/>
                  <a:pt x="1754767" y="393980"/>
                  <a:pt x="1730099" y="338002"/>
                </a:cubicBezTo>
                <a:cubicBezTo>
                  <a:pt x="1705431" y="282024"/>
                  <a:pt x="1670208" y="239685"/>
                  <a:pt x="1624429" y="210984"/>
                </a:cubicBezTo>
                <a:cubicBezTo>
                  <a:pt x="1578650" y="182284"/>
                  <a:pt x="1526112" y="167934"/>
                  <a:pt x="1466813" y="167934"/>
                </a:cubicBezTo>
                <a:close/>
                <a:moveTo>
                  <a:pt x="4458728" y="17789"/>
                </a:moveTo>
                <a:lnTo>
                  <a:pt x="4796730" y="17789"/>
                </a:lnTo>
                <a:cubicBezTo>
                  <a:pt x="4846541" y="17789"/>
                  <a:pt x="4889711" y="20873"/>
                  <a:pt x="4926239" y="27040"/>
                </a:cubicBezTo>
                <a:cubicBezTo>
                  <a:pt x="4962767" y="33207"/>
                  <a:pt x="4995499" y="45067"/>
                  <a:pt x="5024437" y="62619"/>
                </a:cubicBezTo>
                <a:cubicBezTo>
                  <a:pt x="5049105" y="77325"/>
                  <a:pt x="5070927" y="95945"/>
                  <a:pt x="5089903" y="118478"/>
                </a:cubicBezTo>
                <a:cubicBezTo>
                  <a:pt x="5108879" y="141012"/>
                  <a:pt x="5123347" y="165917"/>
                  <a:pt x="5133310" y="193195"/>
                </a:cubicBezTo>
                <a:cubicBezTo>
                  <a:pt x="5143272" y="220472"/>
                  <a:pt x="5148253" y="249291"/>
                  <a:pt x="5148253" y="279652"/>
                </a:cubicBezTo>
                <a:cubicBezTo>
                  <a:pt x="5148253" y="384018"/>
                  <a:pt x="5096070" y="460395"/>
                  <a:pt x="4991704" y="508783"/>
                </a:cubicBezTo>
                <a:cubicBezTo>
                  <a:pt x="5128803" y="552426"/>
                  <a:pt x="5197352" y="637342"/>
                  <a:pt x="5197352" y="763530"/>
                </a:cubicBezTo>
                <a:cubicBezTo>
                  <a:pt x="5197352" y="821880"/>
                  <a:pt x="5182409" y="874418"/>
                  <a:pt x="5152522" y="921146"/>
                </a:cubicBezTo>
                <a:cubicBezTo>
                  <a:pt x="5122636" y="967873"/>
                  <a:pt x="5082313" y="1002385"/>
                  <a:pt x="5031553" y="1024681"/>
                </a:cubicBezTo>
                <a:cubicBezTo>
                  <a:pt x="4999769" y="1037964"/>
                  <a:pt x="4963241" y="1047333"/>
                  <a:pt x="4921969" y="1052789"/>
                </a:cubicBezTo>
                <a:cubicBezTo>
                  <a:pt x="4880697" y="1058244"/>
                  <a:pt x="4832547" y="1060972"/>
                  <a:pt x="4777517" y="1060972"/>
                </a:cubicBezTo>
                <a:lnTo>
                  <a:pt x="4458728" y="1060972"/>
                </a:lnTo>
                <a:cubicBezTo>
                  <a:pt x="4412712" y="1060972"/>
                  <a:pt x="4379861" y="1050654"/>
                  <a:pt x="4360173" y="1030018"/>
                </a:cubicBezTo>
                <a:cubicBezTo>
                  <a:pt x="4340486" y="1009382"/>
                  <a:pt x="4330643" y="976531"/>
                  <a:pt x="4330643" y="931464"/>
                </a:cubicBezTo>
                <a:lnTo>
                  <a:pt x="4330643" y="147298"/>
                </a:lnTo>
                <a:cubicBezTo>
                  <a:pt x="4330643" y="101282"/>
                  <a:pt x="4340723" y="68193"/>
                  <a:pt x="4360885" y="48032"/>
                </a:cubicBezTo>
                <a:cubicBezTo>
                  <a:pt x="4381047" y="27870"/>
                  <a:pt x="4413661" y="17789"/>
                  <a:pt x="4458728" y="17789"/>
                </a:cubicBezTo>
                <a:close/>
                <a:moveTo>
                  <a:pt x="6497077" y="0"/>
                </a:moveTo>
                <a:cubicBezTo>
                  <a:pt x="6516053" y="0"/>
                  <a:pt x="6532301" y="3083"/>
                  <a:pt x="6545821" y="9250"/>
                </a:cubicBezTo>
                <a:cubicBezTo>
                  <a:pt x="6559341" y="15417"/>
                  <a:pt x="6571201" y="23719"/>
                  <a:pt x="6581400" y="34156"/>
                </a:cubicBezTo>
                <a:cubicBezTo>
                  <a:pt x="6591599" y="44592"/>
                  <a:pt x="6602036" y="58112"/>
                  <a:pt x="6612710" y="74716"/>
                </a:cubicBezTo>
                <a:cubicBezTo>
                  <a:pt x="6623383" y="91320"/>
                  <a:pt x="6634413" y="108635"/>
                  <a:pt x="6645799" y="126662"/>
                </a:cubicBezTo>
                <a:lnTo>
                  <a:pt x="7052113" y="741471"/>
                </a:lnTo>
                <a:lnTo>
                  <a:pt x="7052113" y="120969"/>
                </a:lnTo>
                <a:cubicBezTo>
                  <a:pt x="7052113" y="80646"/>
                  <a:pt x="7060771" y="50403"/>
                  <a:pt x="7078086" y="30242"/>
                </a:cubicBezTo>
                <a:cubicBezTo>
                  <a:pt x="7095401" y="10080"/>
                  <a:pt x="7118765" y="0"/>
                  <a:pt x="7148177" y="0"/>
                </a:cubicBezTo>
                <a:cubicBezTo>
                  <a:pt x="7178538" y="0"/>
                  <a:pt x="7202495" y="10080"/>
                  <a:pt x="7220047" y="30242"/>
                </a:cubicBezTo>
                <a:cubicBezTo>
                  <a:pt x="7237599" y="50403"/>
                  <a:pt x="7246376" y="80646"/>
                  <a:pt x="7246376" y="120969"/>
                </a:cubicBezTo>
                <a:lnTo>
                  <a:pt x="7246376" y="941426"/>
                </a:lnTo>
                <a:cubicBezTo>
                  <a:pt x="7246376" y="1032983"/>
                  <a:pt x="7208425" y="1078762"/>
                  <a:pt x="7132523" y="1078762"/>
                </a:cubicBezTo>
                <a:cubicBezTo>
                  <a:pt x="7113547" y="1078762"/>
                  <a:pt x="7096469" y="1076034"/>
                  <a:pt x="7081288" y="1070578"/>
                </a:cubicBezTo>
                <a:cubicBezTo>
                  <a:pt x="7066107" y="1065123"/>
                  <a:pt x="7051876" y="1056465"/>
                  <a:pt x="7038593" y="1044606"/>
                </a:cubicBezTo>
                <a:cubicBezTo>
                  <a:pt x="7025310" y="1032746"/>
                  <a:pt x="7012976" y="1018870"/>
                  <a:pt x="7001591" y="1002978"/>
                </a:cubicBezTo>
                <a:cubicBezTo>
                  <a:pt x="6990205" y="987086"/>
                  <a:pt x="6978820" y="970838"/>
                  <a:pt x="6967435" y="954234"/>
                </a:cubicBezTo>
                <a:lnTo>
                  <a:pt x="6571082" y="346541"/>
                </a:lnTo>
                <a:lnTo>
                  <a:pt x="6571082" y="957792"/>
                </a:lnTo>
                <a:cubicBezTo>
                  <a:pt x="6571082" y="997641"/>
                  <a:pt x="6561831" y="1027765"/>
                  <a:pt x="6543331" y="1048164"/>
                </a:cubicBezTo>
                <a:cubicBezTo>
                  <a:pt x="6524829" y="1068562"/>
                  <a:pt x="6501109" y="1078762"/>
                  <a:pt x="6472172" y="1078762"/>
                </a:cubicBezTo>
                <a:cubicBezTo>
                  <a:pt x="6442285" y="1078762"/>
                  <a:pt x="6418329" y="1068444"/>
                  <a:pt x="6400302" y="1047808"/>
                </a:cubicBezTo>
                <a:cubicBezTo>
                  <a:pt x="6382275" y="1027172"/>
                  <a:pt x="6373261" y="997167"/>
                  <a:pt x="6373261" y="957792"/>
                </a:cubicBezTo>
                <a:lnTo>
                  <a:pt x="6373261" y="152990"/>
                </a:lnTo>
                <a:cubicBezTo>
                  <a:pt x="6373261" y="118834"/>
                  <a:pt x="6377057" y="92031"/>
                  <a:pt x="6384647" y="72581"/>
                </a:cubicBezTo>
                <a:cubicBezTo>
                  <a:pt x="6393661" y="51234"/>
                  <a:pt x="6408603" y="33800"/>
                  <a:pt x="6429477" y="20280"/>
                </a:cubicBezTo>
                <a:cubicBezTo>
                  <a:pt x="6450350" y="6760"/>
                  <a:pt x="6472883" y="0"/>
                  <a:pt x="6497077" y="0"/>
                </a:cubicBezTo>
                <a:close/>
                <a:moveTo>
                  <a:pt x="5727557" y="0"/>
                </a:moveTo>
                <a:cubicBezTo>
                  <a:pt x="5756969" y="0"/>
                  <a:pt x="5781519" y="5574"/>
                  <a:pt x="5801206" y="16722"/>
                </a:cubicBezTo>
                <a:cubicBezTo>
                  <a:pt x="5820893" y="27870"/>
                  <a:pt x="5836785" y="42220"/>
                  <a:pt x="5848882" y="59773"/>
                </a:cubicBezTo>
                <a:cubicBezTo>
                  <a:pt x="5860979" y="77325"/>
                  <a:pt x="5871179" y="96182"/>
                  <a:pt x="5879480" y="116344"/>
                </a:cubicBezTo>
                <a:cubicBezTo>
                  <a:pt x="5887782" y="136505"/>
                  <a:pt x="5898337" y="163427"/>
                  <a:pt x="5911146" y="197109"/>
                </a:cubicBezTo>
                <a:lnTo>
                  <a:pt x="6183683" y="870267"/>
                </a:lnTo>
                <a:cubicBezTo>
                  <a:pt x="6205030" y="921502"/>
                  <a:pt x="6215704" y="958741"/>
                  <a:pt x="6215704" y="981986"/>
                </a:cubicBezTo>
                <a:cubicBezTo>
                  <a:pt x="6215704" y="1006180"/>
                  <a:pt x="6205623" y="1028358"/>
                  <a:pt x="6185461" y="1048519"/>
                </a:cubicBezTo>
                <a:cubicBezTo>
                  <a:pt x="6165300" y="1068681"/>
                  <a:pt x="6140987" y="1078762"/>
                  <a:pt x="6112524" y="1078762"/>
                </a:cubicBezTo>
                <a:cubicBezTo>
                  <a:pt x="6095921" y="1078762"/>
                  <a:pt x="6081689" y="1075797"/>
                  <a:pt x="6069829" y="1069867"/>
                </a:cubicBezTo>
                <a:cubicBezTo>
                  <a:pt x="6057969" y="1063937"/>
                  <a:pt x="6048007" y="1055872"/>
                  <a:pt x="6039943" y="1045673"/>
                </a:cubicBezTo>
                <a:cubicBezTo>
                  <a:pt x="6031878" y="1035474"/>
                  <a:pt x="6023220" y="1019819"/>
                  <a:pt x="6013969" y="998708"/>
                </a:cubicBezTo>
                <a:cubicBezTo>
                  <a:pt x="6004719" y="977598"/>
                  <a:pt x="5996773" y="958978"/>
                  <a:pt x="5990131" y="942849"/>
                </a:cubicBezTo>
                <a:lnTo>
                  <a:pt x="5940321" y="811918"/>
                </a:lnTo>
                <a:lnTo>
                  <a:pt x="5516217" y="811918"/>
                </a:lnTo>
                <a:lnTo>
                  <a:pt x="5466406" y="945695"/>
                </a:lnTo>
                <a:cubicBezTo>
                  <a:pt x="5446956" y="997878"/>
                  <a:pt x="5430352" y="1033102"/>
                  <a:pt x="5416595" y="1051366"/>
                </a:cubicBezTo>
                <a:cubicBezTo>
                  <a:pt x="5402837" y="1069630"/>
                  <a:pt x="5380304" y="1078762"/>
                  <a:pt x="5348994" y="1078762"/>
                </a:cubicBezTo>
                <a:cubicBezTo>
                  <a:pt x="5322428" y="1078762"/>
                  <a:pt x="5298946" y="1069037"/>
                  <a:pt x="5278547" y="1049587"/>
                </a:cubicBezTo>
                <a:cubicBezTo>
                  <a:pt x="5258149" y="1030137"/>
                  <a:pt x="5247949" y="1008078"/>
                  <a:pt x="5247949" y="983409"/>
                </a:cubicBezTo>
                <a:cubicBezTo>
                  <a:pt x="5247949" y="969178"/>
                  <a:pt x="5250321" y="954472"/>
                  <a:pt x="5255065" y="939291"/>
                </a:cubicBezTo>
                <a:cubicBezTo>
                  <a:pt x="5259809" y="924111"/>
                  <a:pt x="5267636" y="903000"/>
                  <a:pt x="5278547" y="875960"/>
                </a:cubicBezTo>
                <a:lnTo>
                  <a:pt x="5545391" y="198532"/>
                </a:lnTo>
                <a:cubicBezTo>
                  <a:pt x="5552982" y="179082"/>
                  <a:pt x="5562114" y="155718"/>
                  <a:pt x="5572787" y="128441"/>
                </a:cubicBezTo>
                <a:cubicBezTo>
                  <a:pt x="5583461" y="101163"/>
                  <a:pt x="5594847" y="78511"/>
                  <a:pt x="5606944" y="60484"/>
                </a:cubicBezTo>
                <a:cubicBezTo>
                  <a:pt x="5619040" y="42457"/>
                  <a:pt x="5634933" y="27870"/>
                  <a:pt x="5654620" y="16722"/>
                </a:cubicBezTo>
                <a:cubicBezTo>
                  <a:pt x="5674307" y="5574"/>
                  <a:pt x="5698619" y="0"/>
                  <a:pt x="5727557" y="0"/>
                </a:cubicBezTo>
                <a:close/>
                <a:moveTo>
                  <a:pt x="3638513" y="0"/>
                </a:moveTo>
                <a:cubicBezTo>
                  <a:pt x="3746674" y="0"/>
                  <a:pt x="3839535" y="21940"/>
                  <a:pt x="3917098" y="65821"/>
                </a:cubicBezTo>
                <a:cubicBezTo>
                  <a:pt x="3994661" y="109702"/>
                  <a:pt x="4053367" y="172084"/>
                  <a:pt x="4093215" y="252968"/>
                </a:cubicBezTo>
                <a:cubicBezTo>
                  <a:pt x="4133064" y="333851"/>
                  <a:pt x="4152988" y="428848"/>
                  <a:pt x="4152988" y="537958"/>
                </a:cubicBezTo>
                <a:cubicBezTo>
                  <a:pt x="4152988" y="618604"/>
                  <a:pt x="4142077" y="691897"/>
                  <a:pt x="4120255" y="757837"/>
                </a:cubicBezTo>
                <a:cubicBezTo>
                  <a:pt x="4098434" y="823777"/>
                  <a:pt x="4065701" y="880941"/>
                  <a:pt x="4022057" y="929329"/>
                </a:cubicBezTo>
                <a:cubicBezTo>
                  <a:pt x="3978413" y="977717"/>
                  <a:pt x="3924807" y="1014719"/>
                  <a:pt x="3861239" y="1040336"/>
                </a:cubicBezTo>
                <a:cubicBezTo>
                  <a:pt x="3797670" y="1065953"/>
                  <a:pt x="3724852" y="1078762"/>
                  <a:pt x="3642782" y="1078762"/>
                </a:cubicBezTo>
                <a:cubicBezTo>
                  <a:pt x="3561187" y="1078762"/>
                  <a:pt x="3488131" y="1065597"/>
                  <a:pt x="3423614" y="1039269"/>
                </a:cubicBezTo>
                <a:cubicBezTo>
                  <a:pt x="3359097" y="1012940"/>
                  <a:pt x="3305254" y="975819"/>
                  <a:pt x="3262085" y="927906"/>
                </a:cubicBezTo>
                <a:cubicBezTo>
                  <a:pt x="3218915" y="879992"/>
                  <a:pt x="3186301" y="822354"/>
                  <a:pt x="3164242" y="754991"/>
                </a:cubicBezTo>
                <a:cubicBezTo>
                  <a:pt x="3142183" y="687627"/>
                  <a:pt x="3131153" y="614809"/>
                  <a:pt x="3131153" y="536534"/>
                </a:cubicBezTo>
                <a:cubicBezTo>
                  <a:pt x="3131153" y="456363"/>
                  <a:pt x="3142657" y="382832"/>
                  <a:pt x="3165665" y="315943"/>
                </a:cubicBezTo>
                <a:cubicBezTo>
                  <a:pt x="3188673" y="249054"/>
                  <a:pt x="3221999" y="192127"/>
                  <a:pt x="3265643" y="145163"/>
                </a:cubicBezTo>
                <a:cubicBezTo>
                  <a:pt x="3309286" y="98198"/>
                  <a:pt x="3362418" y="62263"/>
                  <a:pt x="3425037" y="37358"/>
                </a:cubicBezTo>
                <a:cubicBezTo>
                  <a:pt x="3487657" y="12452"/>
                  <a:pt x="3558815" y="0"/>
                  <a:pt x="3638513" y="0"/>
                </a:cubicBezTo>
                <a:close/>
                <a:moveTo>
                  <a:pt x="2266392" y="0"/>
                </a:moveTo>
                <a:cubicBezTo>
                  <a:pt x="2298176" y="0"/>
                  <a:pt x="2323912" y="10555"/>
                  <a:pt x="2343599" y="31665"/>
                </a:cubicBezTo>
                <a:cubicBezTo>
                  <a:pt x="2363286" y="52775"/>
                  <a:pt x="2373129" y="84915"/>
                  <a:pt x="2373129" y="128085"/>
                </a:cubicBezTo>
                <a:lnTo>
                  <a:pt x="2373129" y="493839"/>
                </a:lnTo>
                <a:lnTo>
                  <a:pt x="2787983" y="61196"/>
                </a:lnTo>
                <a:cubicBezTo>
                  <a:pt x="2807908" y="40323"/>
                  <a:pt x="2824867" y="24905"/>
                  <a:pt x="2838861" y="14943"/>
                </a:cubicBezTo>
                <a:cubicBezTo>
                  <a:pt x="2852856" y="4981"/>
                  <a:pt x="2871476" y="0"/>
                  <a:pt x="2894721" y="0"/>
                </a:cubicBezTo>
                <a:cubicBezTo>
                  <a:pt x="2925082" y="0"/>
                  <a:pt x="2949631" y="8894"/>
                  <a:pt x="2968370" y="26684"/>
                </a:cubicBezTo>
                <a:cubicBezTo>
                  <a:pt x="2987108" y="44474"/>
                  <a:pt x="2996477" y="66177"/>
                  <a:pt x="2996477" y="91794"/>
                </a:cubicBezTo>
                <a:cubicBezTo>
                  <a:pt x="2996477" y="122629"/>
                  <a:pt x="2980585" y="153227"/>
                  <a:pt x="2948801" y="183588"/>
                </a:cubicBezTo>
                <a:lnTo>
                  <a:pt x="2691919" y="426950"/>
                </a:lnTo>
                <a:lnTo>
                  <a:pt x="2987938" y="851055"/>
                </a:lnTo>
                <a:cubicBezTo>
                  <a:pt x="3008812" y="880467"/>
                  <a:pt x="3024466" y="906202"/>
                  <a:pt x="3034903" y="928262"/>
                </a:cubicBezTo>
                <a:cubicBezTo>
                  <a:pt x="3045340" y="950321"/>
                  <a:pt x="3050558" y="971787"/>
                  <a:pt x="3050558" y="992660"/>
                </a:cubicBezTo>
                <a:cubicBezTo>
                  <a:pt x="3050558" y="1015905"/>
                  <a:pt x="3041426" y="1036067"/>
                  <a:pt x="3023162" y="1053145"/>
                </a:cubicBezTo>
                <a:cubicBezTo>
                  <a:pt x="3004898" y="1070223"/>
                  <a:pt x="2980111" y="1078762"/>
                  <a:pt x="2948801" y="1078762"/>
                </a:cubicBezTo>
                <a:cubicBezTo>
                  <a:pt x="2919389" y="1078762"/>
                  <a:pt x="2895432" y="1072476"/>
                  <a:pt x="2876931" y="1059905"/>
                </a:cubicBezTo>
                <a:cubicBezTo>
                  <a:pt x="2858430" y="1047333"/>
                  <a:pt x="2842775" y="1030611"/>
                  <a:pt x="2829967" y="1009738"/>
                </a:cubicBezTo>
                <a:cubicBezTo>
                  <a:pt x="2817158" y="988865"/>
                  <a:pt x="2805773" y="969889"/>
                  <a:pt x="2795811" y="952811"/>
                </a:cubicBezTo>
                <a:lnTo>
                  <a:pt x="2546044" y="568556"/>
                </a:lnTo>
                <a:lnTo>
                  <a:pt x="2373129" y="734355"/>
                </a:lnTo>
                <a:lnTo>
                  <a:pt x="2373129" y="949965"/>
                </a:lnTo>
                <a:cubicBezTo>
                  <a:pt x="2373129" y="993609"/>
                  <a:pt x="2363167" y="1025986"/>
                  <a:pt x="2343243" y="1047096"/>
                </a:cubicBezTo>
                <a:cubicBezTo>
                  <a:pt x="2323319" y="1068207"/>
                  <a:pt x="2297702" y="1078762"/>
                  <a:pt x="2266392" y="1078762"/>
                </a:cubicBezTo>
                <a:cubicBezTo>
                  <a:pt x="2248365" y="1078762"/>
                  <a:pt x="2231050" y="1074018"/>
                  <a:pt x="2214446" y="1064530"/>
                </a:cubicBezTo>
                <a:cubicBezTo>
                  <a:pt x="2197843" y="1055042"/>
                  <a:pt x="2185034" y="1042234"/>
                  <a:pt x="2176021" y="1026104"/>
                </a:cubicBezTo>
                <a:cubicBezTo>
                  <a:pt x="2169379" y="1012822"/>
                  <a:pt x="2165347" y="997404"/>
                  <a:pt x="2163924" y="979851"/>
                </a:cubicBezTo>
                <a:cubicBezTo>
                  <a:pt x="2162500" y="962299"/>
                  <a:pt x="2161789" y="936919"/>
                  <a:pt x="2161789" y="903712"/>
                </a:cubicBezTo>
                <a:lnTo>
                  <a:pt x="2161789" y="128085"/>
                </a:lnTo>
                <a:cubicBezTo>
                  <a:pt x="2161789" y="85390"/>
                  <a:pt x="2171158" y="53368"/>
                  <a:pt x="2189896" y="32021"/>
                </a:cubicBezTo>
                <a:cubicBezTo>
                  <a:pt x="2208635" y="10673"/>
                  <a:pt x="2234133" y="0"/>
                  <a:pt x="2266392" y="0"/>
                </a:cubicBezTo>
                <a:close/>
                <a:moveTo>
                  <a:pt x="1466813" y="0"/>
                </a:moveTo>
                <a:cubicBezTo>
                  <a:pt x="1574974" y="0"/>
                  <a:pt x="1667836" y="21940"/>
                  <a:pt x="1745398" y="65821"/>
                </a:cubicBezTo>
                <a:cubicBezTo>
                  <a:pt x="1822961" y="109702"/>
                  <a:pt x="1881667" y="172084"/>
                  <a:pt x="1921515" y="252968"/>
                </a:cubicBezTo>
                <a:cubicBezTo>
                  <a:pt x="1961364" y="333851"/>
                  <a:pt x="1981288" y="428848"/>
                  <a:pt x="1981288" y="537958"/>
                </a:cubicBezTo>
                <a:cubicBezTo>
                  <a:pt x="1981288" y="618604"/>
                  <a:pt x="1970377" y="691897"/>
                  <a:pt x="1948556" y="757837"/>
                </a:cubicBezTo>
                <a:cubicBezTo>
                  <a:pt x="1926734" y="823777"/>
                  <a:pt x="1894001" y="880941"/>
                  <a:pt x="1850357" y="929329"/>
                </a:cubicBezTo>
                <a:cubicBezTo>
                  <a:pt x="1806713" y="977717"/>
                  <a:pt x="1753107" y="1014719"/>
                  <a:pt x="1689539" y="1040336"/>
                </a:cubicBezTo>
                <a:cubicBezTo>
                  <a:pt x="1625971" y="1065953"/>
                  <a:pt x="1553152" y="1078762"/>
                  <a:pt x="1471082" y="1078762"/>
                </a:cubicBezTo>
                <a:cubicBezTo>
                  <a:pt x="1389488" y="1078762"/>
                  <a:pt x="1316431" y="1065597"/>
                  <a:pt x="1251915" y="1039269"/>
                </a:cubicBezTo>
                <a:cubicBezTo>
                  <a:pt x="1187398" y="1012940"/>
                  <a:pt x="1133554" y="975819"/>
                  <a:pt x="1090385" y="927906"/>
                </a:cubicBezTo>
                <a:cubicBezTo>
                  <a:pt x="1047215" y="879992"/>
                  <a:pt x="1014601" y="822354"/>
                  <a:pt x="992542" y="754991"/>
                </a:cubicBezTo>
                <a:cubicBezTo>
                  <a:pt x="970483" y="687627"/>
                  <a:pt x="959453" y="614809"/>
                  <a:pt x="959453" y="536534"/>
                </a:cubicBezTo>
                <a:cubicBezTo>
                  <a:pt x="959453" y="456363"/>
                  <a:pt x="970957" y="382832"/>
                  <a:pt x="993965" y="315943"/>
                </a:cubicBezTo>
                <a:cubicBezTo>
                  <a:pt x="1016973" y="249054"/>
                  <a:pt x="1050299" y="192127"/>
                  <a:pt x="1093943" y="145163"/>
                </a:cubicBezTo>
                <a:cubicBezTo>
                  <a:pt x="1137587" y="98198"/>
                  <a:pt x="1190718" y="62263"/>
                  <a:pt x="1253338" y="37358"/>
                </a:cubicBezTo>
                <a:cubicBezTo>
                  <a:pt x="1315957" y="12452"/>
                  <a:pt x="1387116" y="0"/>
                  <a:pt x="1466813" y="0"/>
                </a:cubicBezTo>
                <a:close/>
                <a:moveTo>
                  <a:pt x="412007" y="0"/>
                </a:moveTo>
                <a:cubicBezTo>
                  <a:pt x="476050" y="0"/>
                  <a:pt x="531435" y="7946"/>
                  <a:pt x="578163" y="23838"/>
                </a:cubicBezTo>
                <a:cubicBezTo>
                  <a:pt x="624890" y="39730"/>
                  <a:pt x="663671" y="60840"/>
                  <a:pt x="694507" y="87169"/>
                </a:cubicBezTo>
                <a:cubicBezTo>
                  <a:pt x="725342" y="113497"/>
                  <a:pt x="747875" y="141130"/>
                  <a:pt x="762107" y="170068"/>
                </a:cubicBezTo>
                <a:cubicBezTo>
                  <a:pt x="776339" y="199006"/>
                  <a:pt x="783455" y="227232"/>
                  <a:pt x="783455" y="254747"/>
                </a:cubicBezTo>
                <a:cubicBezTo>
                  <a:pt x="783455" y="279890"/>
                  <a:pt x="774560" y="302542"/>
                  <a:pt x="756770" y="322703"/>
                </a:cubicBezTo>
                <a:cubicBezTo>
                  <a:pt x="738981" y="342865"/>
                  <a:pt x="716803" y="352946"/>
                  <a:pt x="690237" y="352946"/>
                </a:cubicBezTo>
                <a:cubicBezTo>
                  <a:pt x="666043" y="352946"/>
                  <a:pt x="647660" y="346897"/>
                  <a:pt x="635089" y="334800"/>
                </a:cubicBezTo>
                <a:cubicBezTo>
                  <a:pt x="622518" y="322703"/>
                  <a:pt x="608879" y="302897"/>
                  <a:pt x="594173" y="275383"/>
                </a:cubicBezTo>
                <a:cubicBezTo>
                  <a:pt x="575198" y="236008"/>
                  <a:pt x="552427" y="205292"/>
                  <a:pt x="525861" y="183233"/>
                </a:cubicBezTo>
                <a:cubicBezTo>
                  <a:pt x="499295" y="161174"/>
                  <a:pt x="456600" y="150144"/>
                  <a:pt x="397776" y="150144"/>
                </a:cubicBezTo>
                <a:cubicBezTo>
                  <a:pt x="343221" y="150144"/>
                  <a:pt x="299221" y="162122"/>
                  <a:pt x="265777" y="186079"/>
                </a:cubicBezTo>
                <a:cubicBezTo>
                  <a:pt x="232332" y="210036"/>
                  <a:pt x="215610" y="238855"/>
                  <a:pt x="215610" y="272536"/>
                </a:cubicBezTo>
                <a:cubicBezTo>
                  <a:pt x="215610" y="293410"/>
                  <a:pt x="221303" y="311436"/>
                  <a:pt x="232688" y="326617"/>
                </a:cubicBezTo>
                <a:cubicBezTo>
                  <a:pt x="244073" y="341797"/>
                  <a:pt x="259728" y="354843"/>
                  <a:pt x="279653" y="365754"/>
                </a:cubicBezTo>
                <a:cubicBezTo>
                  <a:pt x="299577" y="376665"/>
                  <a:pt x="319739" y="385204"/>
                  <a:pt x="340138" y="391371"/>
                </a:cubicBezTo>
                <a:cubicBezTo>
                  <a:pt x="360536" y="397538"/>
                  <a:pt x="394218" y="406552"/>
                  <a:pt x="441183" y="418411"/>
                </a:cubicBezTo>
                <a:cubicBezTo>
                  <a:pt x="500007" y="432169"/>
                  <a:pt x="553257" y="447349"/>
                  <a:pt x="600933" y="463953"/>
                </a:cubicBezTo>
                <a:cubicBezTo>
                  <a:pt x="648609" y="480556"/>
                  <a:pt x="689170" y="500718"/>
                  <a:pt x="722614" y="524437"/>
                </a:cubicBezTo>
                <a:cubicBezTo>
                  <a:pt x="756058" y="548157"/>
                  <a:pt x="782150" y="578162"/>
                  <a:pt x="800888" y="614453"/>
                </a:cubicBezTo>
                <a:cubicBezTo>
                  <a:pt x="819627" y="650744"/>
                  <a:pt x="828996" y="695218"/>
                  <a:pt x="828996" y="747875"/>
                </a:cubicBezTo>
                <a:cubicBezTo>
                  <a:pt x="828996" y="810969"/>
                  <a:pt x="812748" y="867658"/>
                  <a:pt x="780252" y="917944"/>
                </a:cubicBezTo>
                <a:cubicBezTo>
                  <a:pt x="747757" y="968229"/>
                  <a:pt x="700199" y="1007603"/>
                  <a:pt x="637580" y="1036067"/>
                </a:cubicBezTo>
                <a:cubicBezTo>
                  <a:pt x="574960" y="1064530"/>
                  <a:pt x="500718" y="1078762"/>
                  <a:pt x="414854" y="1078762"/>
                </a:cubicBezTo>
                <a:cubicBezTo>
                  <a:pt x="311911" y="1078762"/>
                  <a:pt x="226996" y="1059312"/>
                  <a:pt x="160107" y="1020412"/>
                </a:cubicBezTo>
                <a:cubicBezTo>
                  <a:pt x="112668" y="992423"/>
                  <a:pt x="74124" y="955065"/>
                  <a:pt x="44474" y="908337"/>
                </a:cubicBezTo>
                <a:cubicBezTo>
                  <a:pt x="14825" y="861610"/>
                  <a:pt x="0" y="816187"/>
                  <a:pt x="0" y="772069"/>
                </a:cubicBezTo>
                <a:cubicBezTo>
                  <a:pt x="0" y="746452"/>
                  <a:pt x="8895" y="724511"/>
                  <a:pt x="26684" y="706247"/>
                </a:cubicBezTo>
                <a:cubicBezTo>
                  <a:pt x="44474" y="687983"/>
                  <a:pt x="67126" y="678851"/>
                  <a:pt x="94641" y="678851"/>
                </a:cubicBezTo>
                <a:cubicBezTo>
                  <a:pt x="116937" y="678851"/>
                  <a:pt x="135794" y="685967"/>
                  <a:pt x="151212" y="700199"/>
                </a:cubicBezTo>
                <a:cubicBezTo>
                  <a:pt x="166629" y="714430"/>
                  <a:pt x="179794" y="735541"/>
                  <a:pt x="190705" y="763530"/>
                </a:cubicBezTo>
                <a:cubicBezTo>
                  <a:pt x="203988" y="796737"/>
                  <a:pt x="218338" y="824489"/>
                  <a:pt x="233755" y="846785"/>
                </a:cubicBezTo>
                <a:cubicBezTo>
                  <a:pt x="249173" y="869081"/>
                  <a:pt x="270877" y="887464"/>
                  <a:pt x="298866" y="901933"/>
                </a:cubicBezTo>
                <a:cubicBezTo>
                  <a:pt x="326855" y="916402"/>
                  <a:pt x="363620" y="923636"/>
                  <a:pt x="409161" y="923636"/>
                </a:cubicBezTo>
                <a:cubicBezTo>
                  <a:pt x="471781" y="923636"/>
                  <a:pt x="522659" y="909049"/>
                  <a:pt x="561796" y="879874"/>
                </a:cubicBezTo>
                <a:cubicBezTo>
                  <a:pt x="600933" y="850699"/>
                  <a:pt x="620502" y="814289"/>
                  <a:pt x="620502" y="770646"/>
                </a:cubicBezTo>
                <a:cubicBezTo>
                  <a:pt x="620502" y="736015"/>
                  <a:pt x="609947" y="707908"/>
                  <a:pt x="588836" y="686323"/>
                </a:cubicBezTo>
                <a:cubicBezTo>
                  <a:pt x="567726" y="664738"/>
                  <a:pt x="540448" y="648253"/>
                  <a:pt x="507004" y="636868"/>
                </a:cubicBezTo>
                <a:cubicBezTo>
                  <a:pt x="473560" y="625482"/>
                  <a:pt x="428848" y="613385"/>
                  <a:pt x="372870" y="600577"/>
                </a:cubicBezTo>
                <a:cubicBezTo>
                  <a:pt x="297917" y="583025"/>
                  <a:pt x="235179" y="562507"/>
                  <a:pt x="184656" y="539025"/>
                </a:cubicBezTo>
                <a:cubicBezTo>
                  <a:pt x="134134" y="515543"/>
                  <a:pt x="94048" y="483521"/>
                  <a:pt x="64399" y="442961"/>
                </a:cubicBezTo>
                <a:cubicBezTo>
                  <a:pt x="34749" y="402401"/>
                  <a:pt x="19924" y="351997"/>
                  <a:pt x="19924" y="291749"/>
                </a:cubicBezTo>
                <a:cubicBezTo>
                  <a:pt x="19924" y="234348"/>
                  <a:pt x="35579" y="183351"/>
                  <a:pt x="66889" y="138759"/>
                </a:cubicBezTo>
                <a:cubicBezTo>
                  <a:pt x="98199" y="94166"/>
                  <a:pt x="143503" y="59891"/>
                  <a:pt x="202802" y="35935"/>
                </a:cubicBezTo>
                <a:cubicBezTo>
                  <a:pt x="262100" y="11978"/>
                  <a:pt x="331836" y="0"/>
                  <a:pt x="412007" y="0"/>
                </a:cubicBezTo>
                <a:close/>
              </a:path>
            </a:pathLst>
          </a:custGeom>
          <a:gradFill>
            <a:gsLst>
              <a:gs pos="0">
                <a:srgbClr val="FF0000"/>
              </a:gs>
              <a:gs pos="76000">
                <a:srgbClr val="9900CC"/>
              </a:gs>
              <a:gs pos="100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BE47E0F-BC72-4935-9B9A-F3A3D9A30305}"/>
              </a:ext>
            </a:extLst>
          </p:cNvPr>
          <p:cNvSpPr/>
          <p:nvPr/>
        </p:nvSpPr>
        <p:spPr>
          <a:xfrm>
            <a:off x="10227994" y="947797"/>
            <a:ext cx="1862280" cy="476688"/>
          </a:xfrm>
          <a:custGeom>
            <a:avLst/>
            <a:gdLst/>
            <a:ahLst/>
            <a:cxnLst/>
            <a:rect l="l" t="t" r="r" b="b"/>
            <a:pathLst>
              <a:path w="2513075" h="643272">
                <a:moveTo>
                  <a:pt x="1646114" y="204267"/>
                </a:moveTo>
                <a:cubicBezTo>
                  <a:pt x="1619994" y="204267"/>
                  <a:pt x="1599065" y="214201"/>
                  <a:pt x="1583327" y="234070"/>
                </a:cubicBezTo>
                <a:cubicBezTo>
                  <a:pt x="1567588" y="253938"/>
                  <a:pt x="1559719" y="282178"/>
                  <a:pt x="1559719" y="318790"/>
                </a:cubicBezTo>
                <a:cubicBezTo>
                  <a:pt x="1559719" y="355848"/>
                  <a:pt x="1567811" y="383865"/>
                  <a:pt x="1583996" y="402841"/>
                </a:cubicBezTo>
                <a:cubicBezTo>
                  <a:pt x="1600181" y="421816"/>
                  <a:pt x="1621110" y="431304"/>
                  <a:pt x="1646783" y="431304"/>
                </a:cubicBezTo>
                <a:cubicBezTo>
                  <a:pt x="1661964" y="431304"/>
                  <a:pt x="1676307" y="427230"/>
                  <a:pt x="1689813" y="419081"/>
                </a:cubicBezTo>
                <a:cubicBezTo>
                  <a:pt x="1703319" y="410933"/>
                  <a:pt x="1714314" y="398655"/>
                  <a:pt x="1722797" y="382246"/>
                </a:cubicBezTo>
                <a:cubicBezTo>
                  <a:pt x="1731280" y="365838"/>
                  <a:pt x="1735522" y="345914"/>
                  <a:pt x="1735522" y="322473"/>
                </a:cubicBezTo>
                <a:cubicBezTo>
                  <a:pt x="1735522" y="285192"/>
                  <a:pt x="1727318" y="256170"/>
                  <a:pt x="1710910" y="235409"/>
                </a:cubicBezTo>
                <a:cubicBezTo>
                  <a:pt x="1694501" y="214647"/>
                  <a:pt x="1672903" y="204267"/>
                  <a:pt x="1646114" y="204267"/>
                </a:cubicBezTo>
                <a:close/>
                <a:moveTo>
                  <a:pt x="1780729" y="135955"/>
                </a:moveTo>
                <a:cubicBezTo>
                  <a:pt x="1798365" y="135955"/>
                  <a:pt x="1810085" y="141703"/>
                  <a:pt x="1815889" y="153200"/>
                </a:cubicBezTo>
                <a:cubicBezTo>
                  <a:pt x="1821694" y="164697"/>
                  <a:pt x="1824596" y="181273"/>
                  <a:pt x="1824596" y="202927"/>
                </a:cubicBezTo>
                <a:lnTo>
                  <a:pt x="1824596" y="468474"/>
                </a:lnTo>
                <a:cubicBezTo>
                  <a:pt x="1824596" y="498835"/>
                  <a:pt x="1821359" y="524954"/>
                  <a:pt x="1814885" y="546832"/>
                </a:cubicBezTo>
                <a:cubicBezTo>
                  <a:pt x="1808411" y="568710"/>
                  <a:pt x="1798030" y="586792"/>
                  <a:pt x="1783742" y="601080"/>
                </a:cubicBezTo>
                <a:cubicBezTo>
                  <a:pt x="1769455" y="615367"/>
                  <a:pt x="1750758" y="625971"/>
                  <a:pt x="1727653" y="632892"/>
                </a:cubicBezTo>
                <a:cubicBezTo>
                  <a:pt x="1704547" y="639812"/>
                  <a:pt x="1675805" y="643272"/>
                  <a:pt x="1641425" y="643272"/>
                </a:cubicBezTo>
                <a:cubicBezTo>
                  <a:pt x="1609948" y="643272"/>
                  <a:pt x="1581820" y="638863"/>
                  <a:pt x="1557040" y="630045"/>
                </a:cubicBezTo>
                <a:cubicBezTo>
                  <a:pt x="1532260" y="621227"/>
                  <a:pt x="1513173" y="609842"/>
                  <a:pt x="1499778" y="595889"/>
                </a:cubicBezTo>
                <a:cubicBezTo>
                  <a:pt x="1486384" y="581937"/>
                  <a:pt x="1479687" y="567593"/>
                  <a:pt x="1479687" y="552859"/>
                </a:cubicBezTo>
                <a:cubicBezTo>
                  <a:pt x="1479687" y="541697"/>
                  <a:pt x="1483482" y="532600"/>
                  <a:pt x="1491072" y="525568"/>
                </a:cubicBezTo>
                <a:cubicBezTo>
                  <a:pt x="1498662" y="518536"/>
                  <a:pt x="1507815" y="515020"/>
                  <a:pt x="1518531" y="515020"/>
                </a:cubicBezTo>
                <a:cubicBezTo>
                  <a:pt x="1531925" y="515020"/>
                  <a:pt x="1543645" y="520936"/>
                  <a:pt x="1553691" y="532768"/>
                </a:cubicBezTo>
                <a:cubicBezTo>
                  <a:pt x="1558603" y="538795"/>
                  <a:pt x="1563681" y="544878"/>
                  <a:pt x="1568928" y="551018"/>
                </a:cubicBezTo>
                <a:cubicBezTo>
                  <a:pt x="1574174" y="557157"/>
                  <a:pt x="1579978" y="562403"/>
                  <a:pt x="1586340" y="566756"/>
                </a:cubicBezTo>
                <a:cubicBezTo>
                  <a:pt x="1592703" y="571109"/>
                  <a:pt x="1600349" y="574346"/>
                  <a:pt x="1609279" y="576467"/>
                </a:cubicBezTo>
                <a:cubicBezTo>
                  <a:pt x="1618208" y="578588"/>
                  <a:pt x="1628477" y="579648"/>
                  <a:pt x="1640086" y="579648"/>
                </a:cubicBezTo>
                <a:cubicBezTo>
                  <a:pt x="1663750" y="579648"/>
                  <a:pt x="1682111" y="576356"/>
                  <a:pt x="1695171" y="569770"/>
                </a:cubicBezTo>
                <a:cubicBezTo>
                  <a:pt x="1708231" y="563184"/>
                  <a:pt x="1717384" y="553976"/>
                  <a:pt x="1722630" y="542144"/>
                </a:cubicBezTo>
                <a:cubicBezTo>
                  <a:pt x="1727876" y="530312"/>
                  <a:pt x="1730946" y="517643"/>
                  <a:pt x="1731839" y="504137"/>
                </a:cubicBezTo>
                <a:cubicBezTo>
                  <a:pt x="1732732" y="490631"/>
                  <a:pt x="1733401" y="468920"/>
                  <a:pt x="1733848" y="439006"/>
                </a:cubicBezTo>
                <a:cubicBezTo>
                  <a:pt x="1719783" y="458651"/>
                  <a:pt x="1703543" y="473608"/>
                  <a:pt x="1685125" y="483878"/>
                </a:cubicBezTo>
                <a:cubicBezTo>
                  <a:pt x="1666708" y="494147"/>
                  <a:pt x="1644774" y="499281"/>
                  <a:pt x="1619325" y="499281"/>
                </a:cubicBezTo>
                <a:cubicBezTo>
                  <a:pt x="1588740" y="499281"/>
                  <a:pt x="1562007" y="491468"/>
                  <a:pt x="1539125" y="475841"/>
                </a:cubicBezTo>
                <a:cubicBezTo>
                  <a:pt x="1516242" y="460214"/>
                  <a:pt x="1498662" y="438336"/>
                  <a:pt x="1486384" y="410208"/>
                </a:cubicBezTo>
                <a:cubicBezTo>
                  <a:pt x="1474105" y="382079"/>
                  <a:pt x="1467966" y="349597"/>
                  <a:pt x="1467966" y="312762"/>
                </a:cubicBezTo>
                <a:cubicBezTo>
                  <a:pt x="1467966" y="285304"/>
                  <a:pt x="1471706" y="260524"/>
                  <a:pt x="1479184" y="238423"/>
                </a:cubicBezTo>
                <a:cubicBezTo>
                  <a:pt x="1486663" y="216322"/>
                  <a:pt x="1497323" y="197681"/>
                  <a:pt x="1511164" y="182501"/>
                </a:cubicBezTo>
                <a:cubicBezTo>
                  <a:pt x="1525005" y="167320"/>
                  <a:pt x="1540967" y="155879"/>
                  <a:pt x="1559049" y="148177"/>
                </a:cubicBezTo>
                <a:cubicBezTo>
                  <a:pt x="1577132" y="140475"/>
                  <a:pt x="1597000" y="136624"/>
                  <a:pt x="1618655" y="136624"/>
                </a:cubicBezTo>
                <a:cubicBezTo>
                  <a:pt x="1644551" y="136624"/>
                  <a:pt x="1666987" y="141591"/>
                  <a:pt x="1685962" y="151526"/>
                </a:cubicBezTo>
                <a:cubicBezTo>
                  <a:pt x="1704938" y="161460"/>
                  <a:pt x="1722574" y="177031"/>
                  <a:pt x="1738871" y="198239"/>
                </a:cubicBezTo>
                <a:lnTo>
                  <a:pt x="1738871" y="185849"/>
                </a:lnTo>
                <a:cubicBezTo>
                  <a:pt x="1738871" y="169999"/>
                  <a:pt x="1742777" y="157721"/>
                  <a:pt x="1750591" y="149014"/>
                </a:cubicBezTo>
                <a:cubicBezTo>
                  <a:pt x="1758404" y="140308"/>
                  <a:pt x="1768450" y="135955"/>
                  <a:pt x="1780729" y="135955"/>
                </a:cubicBezTo>
                <a:close/>
                <a:moveTo>
                  <a:pt x="1118667" y="135955"/>
                </a:moveTo>
                <a:cubicBezTo>
                  <a:pt x="1126703" y="135955"/>
                  <a:pt x="1133959" y="137852"/>
                  <a:pt x="1140433" y="141647"/>
                </a:cubicBezTo>
                <a:cubicBezTo>
                  <a:pt x="1146907" y="145442"/>
                  <a:pt x="1152097" y="151135"/>
                  <a:pt x="1156004" y="158725"/>
                </a:cubicBezTo>
                <a:cubicBezTo>
                  <a:pt x="1159911" y="166316"/>
                  <a:pt x="1161864" y="175580"/>
                  <a:pt x="1161864" y="186519"/>
                </a:cubicBezTo>
                <a:lnTo>
                  <a:pt x="1161864" y="197569"/>
                </a:lnTo>
                <a:cubicBezTo>
                  <a:pt x="1177937" y="176361"/>
                  <a:pt x="1195518" y="160790"/>
                  <a:pt x="1214605" y="150856"/>
                </a:cubicBezTo>
                <a:cubicBezTo>
                  <a:pt x="1233692" y="140922"/>
                  <a:pt x="1255626" y="135955"/>
                  <a:pt x="1280406" y="135955"/>
                </a:cubicBezTo>
                <a:cubicBezTo>
                  <a:pt x="1304516" y="135955"/>
                  <a:pt x="1326059" y="141201"/>
                  <a:pt x="1345034" y="151693"/>
                </a:cubicBezTo>
                <a:cubicBezTo>
                  <a:pt x="1364010" y="162186"/>
                  <a:pt x="1378186" y="177031"/>
                  <a:pt x="1387562" y="196230"/>
                </a:cubicBezTo>
                <a:cubicBezTo>
                  <a:pt x="1393589" y="207392"/>
                  <a:pt x="1397496" y="219447"/>
                  <a:pt x="1399282" y="232395"/>
                </a:cubicBezTo>
                <a:cubicBezTo>
                  <a:pt x="1401068" y="245343"/>
                  <a:pt x="1401961" y="261863"/>
                  <a:pt x="1401961" y="281955"/>
                </a:cubicBezTo>
                <a:lnTo>
                  <a:pt x="1401961" y="452066"/>
                </a:lnTo>
                <a:cubicBezTo>
                  <a:pt x="1401961" y="470371"/>
                  <a:pt x="1397775" y="484212"/>
                  <a:pt x="1389404" y="493589"/>
                </a:cubicBezTo>
                <a:cubicBezTo>
                  <a:pt x="1381032" y="502965"/>
                  <a:pt x="1370149" y="507653"/>
                  <a:pt x="1356754" y="507653"/>
                </a:cubicBezTo>
                <a:cubicBezTo>
                  <a:pt x="1343137" y="507653"/>
                  <a:pt x="1332086" y="502853"/>
                  <a:pt x="1323603" y="493254"/>
                </a:cubicBezTo>
                <a:cubicBezTo>
                  <a:pt x="1315120" y="483654"/>
                  <a:pt x="1310878" y="469925"/>
                  <a:pt x="1310878" y="452066"/>
                </a:cubicBezTo>
                <a:lnTo>
                  <a:pt x="1310878" y="299703"/>
                </a:lnTo>
                <a:cubicBezTo>
                  <a:pt x="1310878" y="269565"/>
                  <a:pt x="1306692" y="246515"/>
                  <a:pt x="1298321" y="230553"/>
                </a:cubicBezTo>
                <a:cubicBezTo>
                  <a:pt x="1289949" y="214592"/>
                  <a:pt x="1273262" y="206611"/>
                  <a:pt x="1248259" y="206611"/>
                </a:cubicBezTo>
                <a:cubicBezTo>
                  <a:pt x="1231962" y="206611"/>
                  <a:pt x="1217117" y="211466"/>
                  <a:pt x="1203722" y="221177"/>
                </a:cubicBezTo>
                <a:cubicBezTo>
                  <a:pt x="1190327" y="230888"/>
                  <a:pt x="1180505" y="244227"/>
                  <a:pt x="1174254" y="261193"/>
                </a:cubicBezTo>
                <a:cubicBezTo>
                  <a:pt x="1169789" y="274811"/>
                  <a:pt x="1167557" y="300261"/>
                  <a:pt x="1167557" y="337542"/>
                </a:cubicBezTo>
                <a:lnTo>
                  <a:pt x="1167557" y="452066"/>
                </a:lnTo>
                <a:cubicBezTo>
                  <a:pt x="1167557" y="470595"/>
                  <a:pt x="1163259" y="484491"/>
                  <a:pt x="1154665" y="493756"/>
                </a:cubicBezTo>
                <a:cubicBezTo>
                  <a:pt x="1146070" y="503021"/>
                  <a:pt x="1134963" y="507653"/>
                  <a:pt x="1121346" y="507653"/>
                </a:cubicBezTo>
                <a:cubicBezTo>
                  <a:pt x="1108174" y="507653"/>
                  <a:pt x="1097347" y="502853"/>
                  <a:pt x="1088864" y="493254"/>
                </a:cubicBezTo>
                <a:cubicBezTo>
                  <a:pt x="1080381" y="483654"/>
                  <a:pt x="1076139" y="469925"/>
                  <a:pt x="1076139" y="452066"/>
                </a:cubicBezTo>
                <a:lnTo>
                  <a:pt x="1076139" y="187858"/>
                </a:lnTo>
                <a:cubicBezTo>
                  <a:pt x="1076139" y="170445"/>
                  <a:pt x="1079934" y="157442"/>
                  <a:pt x="1087524" y="148847"/>
                </a:cubicBezTo>
                <a:cubicBezTo>
                  <a:pt x="1095115" y="140252"/>
                  <a:pt x="1105495" y="135955"/>
                  <a:pt x="1118667" y="135955"/>
                </a:cubicBezTo>
                <a:close/>
                <a:moveTo>
                  <a:pt x="933524" y="135955"/>
                </a:moveTo>
                <a:cubicBezTo>
                  <a:pt x="946919" y="135955"/>
                  <a:pt x="957969" y="140531"/>
                  <a:pt x="966676" y="149684"/>
                </a:cubicBezTo>
                <a:cubicBezTo>
                  <a:pt x="975382" y="158837"/>
                  <a:pt x="979736" y="171562"/>
                  <a:pt x="979736" y="187858"/>
                </a:cubicBezTo>
                <a:lnTo>
                  <a:pt x="979736" y="452066"/>
                </a:lnTo>
                <a:cubicBezTo>
                  <a:pt x="979736" y="470371"/>
                  <a:pt x="975382" y="484212"/>
                  <a:pt x="966676" y="493589"/>
                </a:cubicBezTo>
                <a:cubicBezTo>
                  <a:pt x="957969" y="502965"/>
                  <a:pt x="946919" y="507653"/>
                  <a:pt x="933524" y="507653"/>
                </a:cubicBezTo>
                <a:cubicBezTo>
                  <a:pt x="920130" y="507653"/>
                  <a:pt x="909247" y="502853"/>
                  <a:pt x="900875" y="493254"/>
                </a:cubicBezTo>
                <a:cubicBezTo>
                  <a:pt x="892504" y="483654"/>
                  <a:pt x="888318" y="469925"/>
                  <a:pt x="888318" y="452066"/>
                </a:cubicBezTo>
                <a:lnTo>
                  <a:pt x="888318" y="190537"/>
                </a:lnTo>
                <a:cubicBezTo>
                  <a:pt x="888318" y="172455"/>
                  <a:pt x="892504" y="158837"/>
                  <a:pt x="900875" y="149684"/>
                </a:cubicBezTo>
                <a:cubicBezTo>
                  <a:pt x="909247" y="140531"/>
                  <a:pt x="920130" y="135955"/>
                  <a:pt x="933524" y="135955"/>
                </a:cubicBezTo>
                <a:close/>
                <a:moveTo>
                  <a:pt x="643756" y="135955"/>
                </a:moveTo>
                <a:cubicBezTo>
                  <a:pt x="667420" y="135955"/>
                  <a:pt x="688684" y="138410"/>
                  <a:pt x="707548" y="143322"/>
                </a:cubicBezTo>
                <a:cubicBezTo>
                  <a:pt x="726412" y="148233"/>
                  <a:pt x="742150" y="154819"/>
                  <a:pt x="754763" y="163078"/>
                </a:cubicBezTo>
                <a:cubicBezTo>
                  <a:pt x="767377" y="171338"/>
                  <a:pt x="776976" y="180491"/>
                  <a:pt x="783562" y="190537"/>
                </a:cubicBezTo>
                <a:cubicBezTo>
                  <a:pt x="790147" y="200583"/>
                  <a:pt x="793440" y="210406"/>
                  <a:pt x="793440" y="220005"/>
                </a:cubicBezTo>
                <a:cubicBezTo>
                  <a:pt x="793440" y="230498"/>
                  <a:pt x="789924" y="239092"/>
                  <a:pt x="782892" y="245790"/>
                </a:cubicBezTo>
                <a:cubicBezTo>
                  <a:pt x="775860" y="252487"/>
                  <a:pt x="765870" y="255836"/>
                  <a:pt x="752922" y="255836"/>
                </a:cubicBezTo>
                <a:cubicBezTo>
                  <a:pt x="743545" y="255836"/>
                  <a:pt x="735565" y="253157"/>
                  <a:pt x="728979" y="247799"/>
                </a:cubicBezTo>
                <a:cubicBezTo>
                  <a:pt x="722393" y="242441"/>
                  <a:pt x="714859" y="234404"/>
                  <a:pt x="706376" y="223689"/>
                </a:cubicBezTo>
                <a:cubicBezTo>
                  <a:pt x="699455" y="214759"/>
                  <a:pt x="691307" y="207615"/>
                  <a:pt x="681931" y="202258"/>
                </a:cubicBezTo>
                <a:cubicBezTo>
                  <a:pt x="672554" y="196900"/>
                  <a:pt x="659830" y="194221"/>
                  <a:pt x="643756" y="194221"/>
                </a:cubicBezTo>
                <a:cubicBezTo>
                  <a:pt x="627236" y="194221"/>
                  <a:pt x="613507" y="197737"/>
                  <a:pt x="602568" y="204769"/>
                </a:cubicBezTo>
                <a:cubicBezTo>
                  <a:pt x="591629" y="211801"/>
                  <a:pt x="586160" y="220563"/>
                  <a:pt x="586160" y="231056"/>
                </a:cubicBezTo>
                <a:cubicBezTo>
                  <a:pt x="586160" y="240655"/>
                  <a:pt x="590178" y="248524"/>
                  <a:pt x="598215" y="254664"/>
                </a:cubicBezTo>
                <a:cubicBezTo>
                  <a:pt x="606251" y="260803"/>
                  <a:pt x="617079" y="265882"/>
                  <a:pt x="630696" y="269900"/>
                </a:cubicBezTo>
                <a:cubicBezTo>
                  <a:pt x="644314" y="273918"/>
                  <a:pt x="663067" y="278830"/>
                  <a:pt x="686953" y="284634"/>
                </a:cubicBezTo>
                <a:cubicBezTo>
                  <a:pt x="715305" y="291554"/>
                  <a:pt x="738467" y="299814"/>
                  <a:pt x="756438" y="309414"/>
                </a:cubicBezTo>
                <a:cubicBezTo>
                  <a:pt x="774409" y="319013"/>
                  <a:pt x="788026" y="330343"/>
                  <a:pt x="797291" y="343402"/>
                </a:cubicBezTo>
                <a:cubicBezTo>
                  <a:pt x="806555" y="356462"/>
                  <a:pt x="811188" y="371363"/>
                  <a:pt x="811188" y="388107"/>
                </a:cubicBezTo>
                <a:cubicBezTo>
                  <a:pt x="811188" y="413333"/>
                  <a:pt x="805049" y="434932"/>
                  <a:pt x="792770" y="452903"/>
                </a:cubicBezTo>
                <a:cubicBezTo>
                  <a:pt x="780492" y="470874"/>
                  <a:pt x="762354" y="484491"/>
                  <a:pt x="738355" y="493756"/>
                </a:cubicBezTo>
                <a:cubicBezTo>
                  <a:pt x="714356" y="503021"/>
                  <a:pt x="685168" y="507653"/>
                  <a:pt x="650788" y="507653"/>
                </a:cubicBezTo>
                <a:cubicBezTo>
                  <a:pt x="617972" y="507653"/>
                  <a:pt x="589843" y="502630"/>
                  <a:pt x="566403" y="492584"/>
                </a:cubicBezTo>
                <a:cubicBezTo>
                  <a:pt x="542962" y="482538"/>
                  <a:pt x="525661" y="469981"/>
                  <a:pt x="514499" y="454912"/>
                </a:cubicBezTo>
                <a:cubicBezTo>
                  <a:pt x="503337" y="439843"/>
                  <a:pt x="497756" y="424718"/>
                  <a:pt x="497756" y="409538"/>
                </a:cubicBezTo>
                <a:cubicBezTo>
                  <a:pt x="497756" y="399492"/>
                  <a:pt x="501328" y="390897"/>
                  <a:pt x="508471" y="383753"/>
                </a:cubicBezTo>
                <a:cubicBezTo>
                  <a:pt x="515615" y="376610"/>
                  <a:pt x="524656" y="373038"/>
                  <a:pt x="535595" y="373038"/>
                </a:cubicBezTo>
                <a:cubicBezTo>
                  <a:pt x="545195" y="373038"/>
                  <a:pt x="552562" y="375382"/>
                  <a:pt x="557696" y="380070"/>
                </a:cubicBezTo>
                <a:cubicBezTo>
                  <a:pt x="562831" y="384758"/>
                  <a:pt x="567742" y="391344"/>
                  <a:pt x="572430" y="399827"/>
                </a:cubicBezTo>
                <a:cubicBezTo>
                  <a:pt x="581806" y="416124"/>
                  <a:pt x="593024" y="428290"/>
                  <a:pt x="606084" y="436327"/>
                </a:cubicBezTo>
                <a:cubicBezTo>
                  <a:pt x="619144" y="444364"/>
                  <a:pt x="636947" y="448382"/>
                  <a:pt x="659495" y="448382"/>
                </a:cubicBezTo>
                <a:cubicBezTo>
                  <a:pt x="677801" y="448382"/>
                  <a:pt x="692814" y="444308"/>
                  <a:pt x="704534" y="436160"/>
                </a:cubicBezTo>
                <a:cubicBezTo>
                  <a:pt x="716254" y="428011"/>
                  <a:pt x="722114" y="418691"/>
                  <a:pt x="722114" y="408198"/>
                </a:cubicBezTo>
                <a:cubicBezTo>
                  <a:pt x="722114" y="392125"/>
                  <a:pt x="716031" y="380405"/>
                  <a:pt x="703864" y="373038"/>
                </a:cubicBezTo>
                <a:cubicBezTo>
                  <a:pt x="691697" y="365671"/>
                  <a:pt x="671661" y="358639"/>
                  <a:pt x="643756" y="351941"/>
                </a:cubicBezTo>
                <a:cubicBezTo>
                  <a:pt x="612279" y="344128"/>
                  <a:pt x="586662" y="335924"/>
                  <a:pt x="566905" y="327329"/>
                </a:cubicBezTo>
                <a:cubicBezTo>
                  <a:pt x="547148" y="318734"/>
                  <a:pt x="531354" y="307405"/>
                  <a:pt x="519522" y="293340"/>
                </a:cubicBezTo>
                <a:cubicBezTo>
                  <a:pt x="507690" y="279276"/>
                  <a:pt x="501774" y="261975"/>
                  <a:pt x="501774" y="241437"/>
                </a:cubicBezTo>
                <a:cubicBezTo>
                  <a:pt x="501774" y="223131"/>
                  <a:pt x="507243" y="205829"/>
                  <a:pt x="518182" y="189533"/>
                </a:cubicBezTo>
                <a:cubicBezTo>
                  <a:pt x="529121" y="173236"/>
                  <a:pt x="545251" y="160232"/>
                  <a:pt x="566570" y="150521"/>
                </a:cubicBezTo>
                <a:cubicBezTo>
                  <a:pt x="587890" y="140810"/>
                  <a:pt x="613618" y="135955"/>
                  <a:pt x="643756" y="135955"/>
                </a:cubicBezTo>
                <a:close/>
                <a:moveTo>
                  <a:pt x="934529" y="4018"/>
                </a:moveTo>
                <a:cubicBezTo>
                  <a:pt x="946361" y="4018"/>
                  <a:pt x="956853" y="7814"/>
                  <a:pt x="966006" y="15404"/>
                </a:cubicBezTo>
                <a:cubicBezTo>
                  <a:pt x="975159" y="22994"/>
                  <a:pt x="979736" y="34045"/>
                  <a:pt x="979736" y="48555"/>
                </a:cubicBezTo>
                <a:cubicBezTo>
                  <a:pt x="979736" y="62620"/>
                  <a:pt x="975271" y="73614"/>
                  <a:pt x="966341" y="81539"/>
                </a:cubicBezTo>
                <a:cubicBezTo>
                  <a:pt x="957411" y="89464"/>
                  <a:pt x="946807" y="93427"/>
                  <a:pt x="934529" y="93427"/>
                </a:cubicBezTo>
                <a:cubicBezTo>
                  <a:pt x="921804" y="93427"/>
                  <a:pt x="910921" y="89520"/>
                  <a:pt x="901880" y="81707"/>
                </a:cubicBezTo>
                <a:cubicBezTo>
                  <a:pt x="892839" y="73893"/>
                  <a:pt x="888318" y="62843"/>
                  <a:pt x="888318" y="48555"/>
                </a:cubicBezTo>
                <a:cubicBezTo>
                  <a:pt x="888318" y="35607"/>
                  <a:pt x="892950" y="24947"/>
                  <a:pt x="902215" y="16576"/>
                </a:cubicBezTo>
                <a:cubicBezTo>
                  <a:pt x="911479" y="8204"/>
                  <a:pt x="922251" y="4018"/>
                  <a:pt x="934529" y="4018"/>
                </a:cubicBezTo>
                <a:close/>
                <a:moveTo>
                  <a:pt x="2309478" y="0"/>
                </a:moveTo>
                <a:cubicBezTo>
                  <a:pt x="2349215" y="0"/>
                  <a:pt x="2384599" y="7925"/>
                  <a:pt x="2415629" y="23775"/>
                </a:cubicBezTo>
                <a:cubicBezTo>
                  <a:pt x="2446660" y="39626"/>
                  <a:pt x="2470435" y="59215"/>
                  <a:pt x="2486955" y="82544"/>
                </a:cubicBezTo>
                <a:cubicBezTo>
                  <a:pt x="2503475" y="105873"/>
                  <a:pt x="2511735" y="127918"/>
                  <a:pt x="2511735" y="148679"/>
                </a:cubicBezTo>
                <a:cubicBezTo>
                  <a:pt x="2511735" y="160065"/>
                  <a:pt x="2507717" y="170111"/>
                  <a:pt x="2499680" y="178817"/>
                </a:cubicBezTo>
                <a:cubicBezTo>
                  <a:pt x="2491643" y="187524"/>
                  <a:pt x="2481932" y="191877"/>
                  <a:pt x="2470547" y="191877"/>
                </a:cubicBezTo>
                <a:cubicBezTo>
                  <a:pt x="2457822" y="191877"/>
                  <a:pt x="2448279" y="188863"/>
                  <a:pt x="2441916" y="182835"/>
                </a:cubicBezTo>
                <a:cubicBezTo>
                  <a:pt x="2435554" y="176808"/>
                  <a:pt x="2428466" y="166427"/>
                  <a:pt x="2420652" y="151693"/>
                </a:cubicBezTo>
                <a:cubicBezTo>
                  <a:pt x="2407704" y="127360"/>
                  <a:pt x="2392468" y="109166"/>
                  <a:pt x="2374943" y="97110"/>
                </a:cubicBezTo>
                <a:cubicBezTo>
                  <a:pt x="2357419" y="85055"/>
                  <a:pt x="2335820" y="79028"/>
                  <a:pt x="2310147" y="79028"/>
                </a:cubicBezTo>
                <a:cubicBezTo>
                  <a:pt x="2269294" y="79028"/>
                  <a:pt x="2236757" y="94543"/>
                  <a:pt x="2212535" y="125574"/>
                </a:cubicBezTo>
                <a:cubicBezTo>
                  <a:pt x="2188313" y="156604"/>
                  <a:pt x="2176202" y="200695"/>
                  <a:pt x="2176202" y="257845"/>
                </a:cubicBezTo>
                <a:cubicBezTo>
                  <a:pt x="2176202" y="296019"/>
                  <a:pt x="2181560" y="327775"/>
                  <a:pt x="2192276" y="353113"/>
                </a:cubicBezTo>
                <a:cubicBezTo>
                  <a:pt x="2202991" y="378451"/>
                  <a:pt x="2218172" y="397371"/>
                  <a:pt x="2237817" y="409873"/>
                </a:cubicBezTo>
                <a:cubicBezTo>
                  <a:pt x="2257462" y="422374"/>
                  <a:pt x="2280456" y="428625"/>
                  <a:pt x="2306799" y="428625"/>
                </a:cubicBezTo>
                <a:cubicBezTo>
                  <a:pt x="2335374" y="428625"/>
                  <a:pt x="2359540" y="421537"/>
                  <a:pt x="2379297" y="407361"/>
                </a:cubicBezTo>
                <a:cubicBezTo>
                  <a:pt x="2399054" y="393185"/>
                  <a:pt x="2413955" y="372368"/>
                  <a:pt x="2424001" y="344909"/>
                </a:cubicBezTo>
                <a:cubicBezTo>
                  <a:pt x="2428243" y="331961"/>
                  <a:pt x="2433489" y="321413"/>
                  <a:pt x="2439739" y="313265"/>
                </a:cubicBezTo>
                <a:cubicBezTo>
                  <a:pt x="2445990" y="305116"/>
                  <a:pt x="2456036" y="301042"/>
                  <a:pt x="2469877" y="301042"/>
                </a:cubicBezTo>
                <a:cubicBezTo>
                  <a:pt x="2481709" y="301042"/>
                  <a:pt x="2491867" y="305172"/>
                  <a:pt x="2500350" y="313432"/>
                </a:cubicBezTo>
                <a:cubicBezTo>
                  <a:pt x="2508833" y="321692"/>
                  <a:pt x="2513075" y="331961"/>
                  <a:pt x="2513075" y="344240"/>
                </a:cubicBezTo>
                <a:cubicBezTo>
                  <a:pt x="2513075" y="359866"/>
                  <a:pt x="2509224" y="376777"/>
                  <a:pt x="2501522" y="394971"/>
                </a:cubicBezTo>
                <a:cubicBezTo>
                  <a:pt x="2493820" y="413166"/>
                  <a:pt x="2481709" y="431025"/>
                  <a:pt x="2465189" y="448549"/>
                </a:cubicBezTo>
                <a:cubicBezTo>
                  <a:pt x="2448669" y="466074"/>
                  <a:pt x="2427573" y="480306"/>
                  <a:pt x="2401900" y="491245"/>
                </a:cubicBezTo>
                <a:cubicBezTo>
                  <a:pt x="2376227" y="502183"/>
                  <a:pt x="2346313" y="507653"/>
                  <a:pt x="2312157" y="507653"/>
                </a:cubicBezTo>
                <a:cubicBezTo>
                  <a:pt x="2286260" y="507653"/>
                  <a:pt x="2262708" y="505197"/>
                  <a:pt x="2241500" y="500286"/>
                </a:cubicBezTo>
                <a:cubicBezTo>
                  <a:pt x="2220292" y="495375"/>
                  <a:pt x="2201038" y="487728"/>
                  <a:pt x="2183737" y="477348"/>
                </a:cubicBezTo>
                <a:cubicBezTo>
                  <a:pt x="2166435" y="466967"/>
                  <a:pt x="2150529" y="453293"/>
                  <a:pt x="2136018" y="436327"/>
                </a:cubicBezTo>
                <a:cubicBezTo>
                  <a:pt x="2123070" y="420923"/>
                  <a:pt x="2112020" y="403678"/>
                  <a:pt x="2102867" y="384591"/>
                </a:cubicBezTo>
                <a:cubicBezTo>
                  <a:pt x="2093714" y="365503"/>
                  <a:pt x="2086849" y="345132"/>
                  <a:pt x="2082273" y="323478"/>
                </a:cubicBezTo>
                <a:cubicBezTo>
                  <a:pt x="2077696" y="301823"/>
                  <a:pt x="2075408" y="278830"/>
                  <a:pt x="2075408" y="254496"/>
                </a:cubicBezTo>
                <a:cubicBezTo>
                  <a:pt x="2075408" y="214982"/>
                  <a:pt x="2081157" y="179598"/>
                  <a:pt x="2092654" y="148345"/>
                </a:cubicBezTo>
                <a:cubicBezTo>
                  <a:pt x="2104151" y="117091"/>
                  <a:pt x="2120615" y="90357"/>
                  <a:pt x="2142046" y="68145"/>
                </a:cubicBezTo>
                <a:cubicBezTo>
                  <a:pt x="2163477" y="45932"/>
                  <a:pt x="2188592" y="29022"/>
                  <a:pt x="2217390" y="17413"/>
                </a:cubicBezTo>
                <a:cubicBezTo>
                  <a:pt x="2246189" y="5804"/>
                  <a:pt x="2276884" y="0"/>
                  <a:pt x="2309478" y="0"/>
                </a:cubicBezTo>
                <a:close/>
                <a:moveTo>
                  <a:pt x="49225" y="0"/>
                </a:moveTo>
                <a:cubicBezTo>
                  <a:pt x="64629" y="0"/>
                  <a:pt x="76851" y="5023"/>
                  <a:pt x="85892" y="15069"/>
                </a:cubicBezTo>
                <a:cubicBezTo>
                  <a:pt x="94934" y="25115"/>
                  <a:pt x="99455" y="40184"/>
                  <a:pt x="99455" y="60275"/>
                </a:cubicBezTo>
                <a:lnTo>
                  <a:pt x="99455" y="301712"/>
                </a:lnTo>
                <a:cubicBezTo>
                  <a:pt x="99455" y="329171"/>
                  <a:pt x="102524" y="352109"/>
                  <a:pt x="108663" y="370526"/>
                </a:cubicBezTo>
                <a:cubicBezTo>
                  <a:pt x="114802" y="388944"/>
                  <a:pt x="125685" y="403231"/>
                  <a:pt x="141313" y="413389"/>
                </a:cubicBezTo>
                <a:cubicBezTo>
                  <a:pt x="156939" y="423546"/>
                  <a:pt x="178817" y="428625"/>
                  <a:pt x="206946" y="428625"/>
                </a:cubicBezTo>
                <a:cubicBezTo>
                  <a:pt x="245790" y="428625"/>
                  <a:pt x="273248" y="418300"/>
                  <a:pt x="289322" y="397650"/>
                </a:cubicBezTo>
                <a:cubicBezTo>
                  <a:pt x="305395" y="377000"/>
                  <a:pt x="313432" y="345691"/>
                  <a:pt x="313432" y="303721"/>
                </a:cubicBezTo>
                <a:lnTo>
                  <a:pt x="313432" y="60275"/>
                </a:lnTo>
                <a:cubicBezTo>
                  <a:pt x="313432" y="39960"/>
                  <a:pt x="317897" y="24836"/>
                  <a:pt x="326827" y="14901"/>
                </a:cubicBezTo>
                <a:cubicBezTo>
                  <a:pt x="335756" y="4967"/>
                  <a:pt x="347700" y="0"/>
                  <a:pt x="362657" y="0"/>
                </a:cubicBezTo>
                <a:cubicBezTo>
                  <a:pt x="377614" y="0"/>
                  <a:pt x="389725" y="4967"/>
                  <a:pt x="398990" y="14901"/>
                </a:cubicBezTo>
                <a:cubicBezTo>
                  <a:pt x="408254" y="24836"/>
                  <a:pt x="412887" y="39960"/>
                  <a:pt x="412887" y="60275"/>
                </a:cubicBezTo>
                <a:lnTo>
                  <a:pt x="412887" y="296354"/>
                </a:lnTo>
                <a:cubicBezTo>
                  <a:pt x="412887" y="334752"/>
                  <a:pt x="409147" y="366787"/>
                  <a:pt x="401669" y="392460"/>
                </a:cubicBezTo>
                <a:cubicBezTo>
                  <a:pt x="394190" y="418133"/>
                  <a:pt x="380070" y="440680"/>
                  <a:pt x="359309" y="460102"/>
                </a:cubicBezTo>
                <a:cubicBezTo>
                  <a:pt x="341449" y="476622"/>
                  <a:pt x="320688" y="488677"/>
                  <a:pt x="297024" y="496267"/>
                </a:cubicBezTo>
                <a:cubicBezTo>
                  <a:pt x="273360" y="503858"/>
                  <a:pt x="245678" y="507653"/>
                  <a:pt x="213978" y="507653"/>
                </a:cubicBezTo>
                <a:cubicBezTo>
                  <a:pt x="176250" y="507653"/>
                  <a:pt x="143768" y="503579"/>
                  <a:pt x="116532" y="495430"/>
                </a:cubicBezTo>
                <a:cubicBezTo>
                  <a:pt x="89297" y="487282"/>
                  <a:pt x="67084" y="474669"/>
                  <a:pt x="49895" y="457591"/>
                </a:cubicBezTo>
                <a:cubicBezTo>
                  <a:pt x="32705" y="440513"/>
                  <a:pt x="20092" y="418635"/>
                  <a:pt x="12055" y="391958"/>
                </a:cubicBezTo>
                <a:cubicBezTo>
                  <a:pt x="4018" y="365280"/>
                  <a:pt x="0" y="333412"/>
                  <a:pt x="0" y="296354"/>
                </a:cubicBezTo>
                <a:lnTo>
                  <a:pt x="0" y="60275"/>
                </a:lnTo>
                <a:cubicBezTo>
                  <a:pt x="0" y="40184"/>
                  <a:pt x="4521" y="25115"/>
                  <a:pt x="13562" y="15069"/>
                </a:cubicBezTo>
                <a:cubicBezTo>
                  <a:pt x="22603" y="5023"/>
                  <a:pt x="34491" y="0"/>
                  <a:pt x="49225" y="0"/>
                </a:cubicBezTo>
                <a:close/>
              </a:path>
            </a:pathLst>
          </a:custGeom>
          <a:gradFill flip="none" rotWithShape="1">
            <a:gsLst>
              <a:gs pos="0">
                <a:srgbClr val="2354FC"/>
              </a:gs>
              <a:gs pos="44000">
                <a:srgbClr val="9900CC"/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9AE6880-7182-4AAE-BA13-38676B9F34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98" y="4372032"/>
            <a:ext cx="3490241" cy="224714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0717A0B-7FE7-48A9-9FC5-5EAF85DFAAE6}"/>
              </a:ext>
            </a:extLst>
          </p:cNvPr>
          <p:cNvSpPr txBox="1"/>
          <p:nvPr/>
        </p:nvSpPr>
        <p:spPr>
          <a:xfrm>
            <a:off x="8865848" y="4793007"/>
            <a:ext cx="32878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for(int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= </a:t>
            </a:r>
            <a:r>
              <a:rPr lang="en-US" dirty="0">
                <a:solidFill>
                  <a:srgbClr val="FFC000"/>
                </a:solidFill>
                <a:latin typeface="Arial Rounded MT Bold" panose="020F0704030504030204" pitchFamily="34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;i&lt;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rows;i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++){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for(int j = </a:t>
            </a:r>
            <a:r>
              <a:rPr lang="en-US" dirty="0">
                <a:solidFill>
                  <a:srgbClr val="FFC000"/>
                </a:solidFill>
                <a:latin typeface="Arial Rounded MT Bold" panose="020F0704030504030204" pitchFamily="34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;j&lt;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column;j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++){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switch(map[level][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][j]){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case ‘</a:t>
            </a:r>
            <a:r>
              <a:rPr lang="en-US" dirty="0">
                <a:solidFill>
                  <a:srgbClr val="FFC000"/>
                </a:solidFill>
                <a:latin typeface="Arial Rounded MT Bold" panose="020F0704030504030204" pitchFamily="34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’:</a:t>
            </a:r>
          </a:p>
          <a:p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printf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(“ “); break;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}}}</a:t>
            </a:r>
          </a:p>
          <a:p>
            <a:endParaRPr lang="en-US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F9287F6-7AFF-4050-BD34-2891E49360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71784" y="-24413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3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78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9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9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9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9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1" accel="5857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accel="5857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accel="5857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9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9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accel="5857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accel="5857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accel="5857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accel="5857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1" accel="8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9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9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accel="8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accel="8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1" accel="8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1" accel="8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7" grpId="0"/>
      <p:bldP spid="38" grpId="0"/>
      <p:bldP spid="39" grpId="0"/>
      <p:bldP spid="40" grpId="0"/>
      <p:bldP spid="42" grpId="0"/>
      <p:bldP spid="43" grpId="0"/>
      <p:bldP spid="44" grpId="0"/>
      <p:bldP spid="19" grpId="0" animBg="1"/>
      <p:bldP spid="20" grpId="0" animBg="1"/>
      <p:bldP spid="57" grpId="0"/>
      <p:bldP spid="58" grpId="0"/>
      <p:bldP spid="59" grpId="0" animBg="1"/>
      <p:bldP spid="60" grpId="0" animBg="1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DFF"/>
            </a:gs>
            <a:gs pos="59000">
              <a:srgbClr val="2A5060"/>
            </a:gs>
            <a:gs pos="100000">
              <a:srgbClr val="0F2128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0FF719F8-CA98-4257-A8CE-41008CAB91FF}"/>
              </a:ext>
            </a:extLst>
          </p:cNvPr>
          <p:cNvSpPr txBox="1"/>
          <p:nvPr/>
        </p:nvSpPr>
        <p:spPr>
          <a:xfrm>
            <a:off x="5644423" y="2698036"/>
            <a:ext cx="728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1</a:t>
            </a:r>
          </a:p>
          <a:p>
            <a:endParaRPr lang="en-US" sz="54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70DC5C-341D-4C6C-983A-1F81597022A3}"/>
              </a:ext>
            </a:extLst>
          </p:cNvPr>
          <p:cNvSpPr txBox="1"/>
          <p:nvPr/>
        </p:nvSpPr>
        <p:spPr>
          <a:xfrm>
            <a:off x="4135449" y="3616096"/>
            <a:ext cx="728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4</a:t>
            </a:r>
          </a:p>
          <a:p>
            <a:endParaRPr lang="en-US" sz="54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6176661-B2CE-4C93-825D-F8AE069EB33A}"/>
              </a:ext>
            </a:extLst>
          </p:cNvPr>
          <p:cNvSpPr txBox="1"/>
          <p:nvPr/>
        </p:nvSpPr>
        <p:spPr>
          <a:xfrm>
            <a:off x="889049" y="3956862"/>
            <a:ext cx="728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4</a:t>
            </a:r>
          </a:p>
          <a:p>
            <a:endParaRPr lang="en-US" sz="54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910C24CA-954D-4487-9B64-5994DE07C484}"/>
              </a:ext>
            </a:extLst>
          </p:cNvPr>
          <p:cNvSpPr/>
          <p:nvPr/>
        </p:nvSpPr>
        <p:spPr>
          <a:xfrm>
            <a:off x="2269077" y="3012323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2F90F791-0B8E-451B-AF81-91431A198671}"/>
              </a:ext>
            </a:extLst>
          </p:cNvPr>
          <p:cNvSpPr/>
          <p:nvPr/>
        </p:nvSpPr>
        <p:spPr>
          <a:xfrm>
            <a:off x="1184590" y="3319400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A6E0D806-A374-45D6-ACD4-4290FFACF6CA}"/>
              </a:ext>
            </a:extLst>
          </p:cNvPr>
          <p:cNvSpPr/>
          <p:nvPr/>
        </p:nvSpPr>
        <p:spPr>
          <a:xfrm>
            <a:off x="3357109" y="2717438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1B847B9C-12F9-42B2-89E0-37020380A432}"/>
              </a:ext>
            </a:extLst>
          </p:cNvPr>
          <p:cNvSpPr/>
          <p:nvPr/>
        </p:nvSpPr>
        <p:spPr>
          <a:xfrm>
            <a:off x="122963" y="3624849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63F548FA-010C-4304-B354-092AB7934BCD}"/>
              </a:ext>
            </a:extLst>
          </p:cNvPr>
          <p:cNvSpPr/>
          <p:nvPr/>
        </p:nvSpPr>
        <p:spPr>
          <a:xfrm>
            <a:off x="4439253" y="2418551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D38DB294-36AA-4D31-B40C-3B94BC4D4174}"/>
              </a:ext>
            </a:extLst>
          </p:cNvPr>
          <p:cNvSpPr/>
          <p:nvPr/>
        </p:nvSpPr>
        <p:spPr>
          <a:xfrm>
            <a:off x="3358381" y="3328520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DC936862-370D-4052-A355-DCBD1D36E976}"/>
              </a:ext>
            </a:extLst>
          </p:cNvPr>
          <p:cNvSpPr/>
          <p:nvPr/>
        </p:nvSpPr>
        <p:spPr>
          <a:xfrm>
            <a:off x="1167581" y="2719008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E3327470-2D04-4CEA-AFE1-62A055F962D6}"/>
              </a:ext>
            </a:extLst>
          </p:cNvPr>
          <p:cNvSpPr/>
          <p:nvPr/>
        </p:nvSpPr>
        <p:spPr>
          <a:xfrm>
            <a:off x="95677" y="2415673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69C0B2BD-06AF-4345-A338-E70B7A93A8DF}"/>
              </a:ext>
            </a:extLst>
          </p:cNvPr>
          <p:cNvSpPr/>
          <p:nvPr/>
        </p:nvSpPr>
        <p:spPr>
          <a:xfrm>
            <a:off x="4430428" y="3631382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DC9333-5E15-4584-9F5E-B7D12874C23E}"/>
              </a:ext>
            </a:extLst>
          </p:cNvPr>
          <p:cNvGrpSpPr/>
          <p:nvPr/>
        </p:nvGrpSpPr>
        <p:grpSpPr>
          <a:xfrm>
            <a:off x="2597393" y="3886566"/>
            <a:ext cx="1320800" cy="1320800"/>
            <a:chOff x="2427421" y="4145280"/>
            <a:chExt cx="1320800" cy="13208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C12AA41-2674-48A4-AA04-C1A10E1C2568}"/>
                </a:ext>
              </a:extLst>
            </p:cNvPr>
            <p:cNvSpPr/>
            <p:nvPr/>
          </p:nvSpPr>
          <p:spPr>
            <a:xfrm>
              <a:off x="2427421" y="4145280"/>
              <a:ext cx="1320800" cy="1320800"/>
            </a:xfrm>
            <a:prstGeom prst="roundRect">
              <a:avLst>
                <a:gd name="adj" fmla="val 25321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Rounded MT Bold" panose="020F0704030504030204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80D3CBA-1FE3-4989-AB0D-FA754E37CE67}"/>
                </a:ext>
              </a:extLst>
            </p:cNvPr>
            <p:cNvSpPr/>
            <p:nvPr/>
          </p:nvSpPr>
          <p:spPr>
            <a:xfrm>
              <a:off x="2548522" y="4266381"/>
              <a:ext cx="1078598" cy="1078598"/>
            </a:xfrm>
            <a:prstGeom prst="roundRect">
              <a:avLst>
                <a:gd name="adj" fmla="val 253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2">
                      <a:lumMod val="10000"/>
                    </a:schemeClr>
                  </a:solidFill>
                  <a:latin typeface="Arial Rounded MT Bold" panose="020F0704030504030204" pitchFamily="34" charset="0"/>
                </a:rPr>
                <a:t>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9D87FCB9-1A19-4E72-B866-A575C2302226}"/>
              </a:ext>
            </a:extLst>
          </p:cNvPr>
          <p:cNvSpPr/>
          <p:nvPr/>
        </p:nvSpPr>
        <p:spPr>
          <a:xfrm>
            <a:off x="5844358" y="0"/>
            <a:ext cx="6347642" cy="6858000"/>
          </a:xfrm>
          <a:custGeom>
            <a:avLst/>
            <a:gdLst>
              <a:gd name="connsiteX0" fmla="*/ 0 w 4256427"/>
              <a:gd name="connsiteY0" fmla="*/ 0 h 6851641"/>
              <a:gd name="connsiteX1" fmla="*/ 4256427 w 4256427"/>
              <a:gd name="connsiteY1" fmla="*/ 0 h 6851641"/>
              <a:gd name="connsiteX2" fmla="*/ 4256427 w 4256427"/>
              <a:gd name="connsiteY2" fmla="*/ 6851641 h 6851641"/>
              <a:gd name="connsiteX3" fmla="*/ 0 w 4256427"/>
              <a:gd name="connsiteY3" fmla="*/ 6851641 h 6851641"/>
              <a:gd name="connsiteX4" fmla="*/ 0 w 4256427"/>
              <a:gd name="connsiteY4" fmla="*/ 0 h 6851641"/>
              <a:gd name="connsiteX0" fmla="*/ 2275840 w 4256427"/>
              <a:gd name="connsiteY0" fmla="*/ 0 h 6861801"/>
              <a:gd name="connsiteX1" fmla="*/ 4256427 w 4256427"/>
              <a:gd name="connsiteY1" fmla="*/ 10160 h 6861801"/>
              <a:gd name="connsiteX2" fmla="*/ 4256427 w 4256427"/>
              <a:gd name="connsiteY2" fmla="*/ 6861801 h 6861801"/>
              <a:gd name="connsiteX3" fmla="*/ 0 w 4256427"/>
              <a:gd name="connsiteY3" fmla="*/ 6861801 h 6861801"/>
              <a:gd name="connsiteX4" fmla="*/ 2275840 w 4256427"/>
              <a:gd name="connsiteY4" fmla="*/ 0 h 6861801"/>
              <a:gd name="connsiteX0" fmla="*/ 2792757 w 4773344"/>
              <a:gd name="connsiteY0" fmla="*/ 0 h 6861801"/>
              <a:gd name="connsiteX1" fmla="*/ 4773344 w 4773344"/>
              <a:gd name="connsiteY1" fmla="*/ 10160 h 6861801"/>
              <a:gd name="connsiteX2" fmla="*/ 4773344 w 4773344"/>
              <a:gd name="connsiteY2" fmla="*/ 6861801 h 6861801"/>
              <a:gd name="connsiteX3" fmla="*/ 516917 w 4773344"/>
              <a:gd name="connsiteY3" fmla="*/ 6861801 h 6861801"/>
              <a:gd name="connsiteX4" fmla="*/ 99744 w 4773344"/>
              <a:gd name="connsiteY4" fmla="*/ 1019801 h 6861801"/>
              <a:gd name="connsiteX5" fmla="*/ 2792757 w 4773344"/>
              <a:gd name="connsiteY5" fmla="*/ 0 h 6861801"/>
              <a:gd name="connsiteX0" fmla="*/ 2850146 w 4830733"/>
              <a:gd name="connsiteY0" fmla="*/ 0 h 6861801"/>
              <a:gd name="connsiteX1" fmla="*/ 4830733 w 4830733"/>
              <a:gd name="connsiteY1" fmla="*/ 10160 h 6861801"/>
              <a:gd name="connsiteX2" fmla="*/ 4830733 w 4830733"/>
              <a:gd name="connsiteY2" fmla="*/ 6861801 h 6861801"/>
              <a:gd name="connsiteX3" fmla="*/ 574306 w 4830733"/>
              <a:gd name="connsiteY3" fmla="*/ 6861801 h 6861801"/>
              <a:gd name="connsiteX4" fmla="*/ 157133 w 4830733"/>
              <a:gd name="connsiteY4" fmla="*/ 1019801 h 6861801"/>
              <a:gd name="connsiteX5" fmla="*/ 2850146 w 4830733"/>
              <a:gd name="connsiteY5" fmla="*/ 0 h 6861801"/>
              <a:gd name="connsiteX0" fmla="*/ 3866964 w 5847551"/>
              <a:gd name="connsiteY0" fmla="*/ 0 h 6861801"/>
              <a:gd name="connsiteX1" fmla="*/ 5847551 w 5847551"/>
              <a:gd name="connsiteY1" fmla="*/ 10160 h 6861801"/>
              <a:gd name="connsiteX2" fmla="*/ 5847551 w 5847551"/>
              <a:gd name="connsiteY2" fmla="*/ 6861801 h 6861801"/>
              <a:gd name="connsiteX3" fmla="*/ 1591124 w 5847551"/>
              <a:gd name="connsiteY3" fmla="*/ 6861801 h 6861801"/>
              <a:gd name="connsiteX4" fmla="*/ 5552 w 5847551"/>
              <a:gd name="connsiteY4" fmla="*/ 4748521 h 6861801"/>
              <a:gd name="connsiteX5" fmla="*/ 1173951 w 5847551"/>
              <a:gd name="connsiteY5" fmla="*/ 1019801 h 6861801"/>
              <a:gd name="connsiteX6" fmla="*/ 3866964 w 5847551"/>
              <a:gd name="connsiteY6" fmla="*/ 0 h 6861801"/>
              <a:gd name="connsiteX0" fmla="*/ 3861412 w 5841999"/>
              <a:gd name="connsiteY0" fmla="*/ 0 h 6861801"/>
              <a:gd name="connsiteX1" fmla="*/ 5841999 w 5841999"/>
              <a:gd name="connsiteY1" fmla="*/ 10160 h 6861801"/>
              <a:gd name="connsiteX2" fmla="*/ 5841999 w 5841999"/>
              <a:gd name="connsiteY2" fmla="*/ 6861801 h 6861801"/>
              <a:gd name="connsiteX3" fmla="*/ 1585572 w 5841999"/>
              <a:gd name="connsiteY3" fmla="*/ 6861801 h 6861801"/>
              <a:gd name="connsiteX4" fmla="*/ 0 w 5841999"/>
              <a:gd name="connsiteY4" fmla="*/ 4748521 h 6861801"/>
              <a:gd name="connsiteX5" fmla="*/ 1168399 w 5841999"/>
              <a:gd name="connsiteY5" fmla="*/ 1019801 h 6861801"/>
              <a:gd name="connsiteX6" fmla="*/ 3861412 w 5841999"/>
              <a:gd name="connsiteY6" fmla="*/ 0 h 6861801"/>
              <a:gd name="connsiteX0" fmla="*/ 4072074 w 6052661"/>
              <a:gd name="connsiteY0" fmla="*/ 0 h 6861801"/>
              <a:gd name="connsiteX1" fmla="*/ 6052661 w 6052661"/>
              <a:gd name="connsiteY1" fmla="*/ 10160 h 6861801"/>
              <a:gd name="connsiteX2" fmla="*/ 6052661 w 6052661"/>
              <a:gd name="connsiteY2" fmla="*/ 6861801 h 6861801"/>
              <a:gd name="connsiteX3" fmla="*/ 1796234 w 6052661"/>
              <a:gd name="connsiteY3" fmla="*/ 6861801 h 6861801"/>
              <a:gd name="connsiteX4" fmla="*/ 210662 w 6052661"/>
              <a:gd name="connsiteY4" fmla="*/ 4748521 h 6861801"/>
              <a:gd name="connsiteX5" fmla="*/ 1379061 w 6052661"/>
              <a:gd name="connsiteY5" fmla="*/ 1019801 h 6861801"/>
              <a:gd name="connsiteX6" fmla="*/ 4072074 w 6052661"/>
              <a:gd name="connsiteY6" fmla="*/ 0 h 6861801"/>
              <a:gd name="connsiteX0" fmla="*/ 4539216 w 6519803"/>
              <a:gd name="connsiteY0" fmla="*/ 0 h 6861801"/>
              <a:gd name="connsiteX1" fmla="*/ 6519803 w 6519803"/>
              <a:gd name="connsiteY1" fmla="*/ 10160 h 6861801"/>
              <a:gd name="connsiteX2" fmla="*/ 6519803 w 6519803"/>
              <a:gd name="connsiteY2" fmla="*/ 6861801 h 6861801"/>
              <a:gd name="connsiteX3" fmla="*/ 2263376 w 6519803"/>
              <a:gd name="connsiteY3" fmla="*/ 6861801 h 6861801"/>
              <a:gd name="connsiteX4" fmla="*/ 677804 w 6519803"/>
              <a:gd name="connsiteY4" fmla="*/ 4748521 h 6861801"/>
              <a:gd name="connsiteX5" fmla="*/ 1846203 w 6519803"/>
              <a:gd name="connsiteY5" fmla="*/ 1019801 h 6861801"/>
              <a:gd name="connsiteX6" fmla="*/ 4539216 w 6519803"/>
              <a:gd name="connsiteY6" fmla="*/ 0 h 6861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19803" h="6861801">
                <a:moveTo>
                  <a:pt x="4539216" y="0"/>
                </a:moveTo>
                <a:lnTo>
                  <a:pt x="6519803" y="10160"/>
                </a:lnTo>
                <a:lnTo>
                  <a:pt x="6519803" y="6861801"/>
                </a:lnTo>
                <a:lnTo>
                  <a:pt x="2263376" y="6861801"/>
                </a:lnTo>
                <a:cubicBezTo>
                  <a:pt x="1538630" y="6499428"/>
                  <a:pt x="-1274507" y="7124268"/>
                  <a:pt x="677804" y="4748521"/>
                </a:cubicBezTo>
                <a:cubicBezTo>
                  <a:pt x="2630115" y="2372774"/>
                  <a:pt x="1202634" y="1811221"/>
                  <a:pt x="1846203" y="1019801"/>
                </a:cubicBezTo>
                <a:cubicBezTo>
                  <a:pt x="2489772" y="228381"/>
                  <a:pt x="3641545" y="339934"/>
                  <a:pt x="453921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54000">
                <a:srgbClr val="06C8F3"/>
              </a:gs>
              <a:gs pos="100000">
                <a:srgbClr val="2354FC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881FB7-DA4F-4038-A095-593B37F7D4A6}"/>
              </a:ext>
            </a:extLst>
          </p:cNvPr>
          <p:cNvSpPr txBox="1"/>
          <p:nvPr/>
        </p:nvSpPr>
        <p:spPr>
          <a:xfrm>
            <a:off x="7929201" y="784220"/>
            <a:ext cx="40545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 - Move Up</a:t>
            </a:r>
          </a:p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 – Move Down</a:t>
            </a:r>
          </a:p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 – Move Left</a:t>
            </a:r>
          </a:p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 – Move Right</a:t>
            </a:r>
          </a:p>
          <a:p>
            <a:endParaRPr lang="en-US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6D91ED-6CE5-4A3A-9F99-848E2A71D3BC}"/>
              </a:ext>
            </a:extLst>
          </p:cNvPr>
          <p:cNvSpPr txBox="1"/>
          <p:nvPr/>
        </p:nvSpPr>
        <p:spPr>
          <a:xfrm>
            <a:off x="2345688" y="248689"/>
            <a:ext cx="2026509" cy="373688"/>
          </a:xfrm>
          <a:custGeom>
            <a:avLst/>
            <a:gdLst/>
            <a:ahLst/>
            <a:cxnLst/>
            <a:rect l="l" t="t" r="r" b="b"/>
            <a:pathLst>
              <a:path w="2026509" h="373688">
                <a:moveTo>
                  <a:pt x="1489267" y="149870"/>
                </a:moveTo>
                <a:cubicBezTo>
                  <a:pt x="1476121" y="149870"/>
                  <a:pt x="1464535" y="153279"/>
                  <a:pt x="1454511" y="160099"/>
                </a:cubicBezTo>
                <a:cubicBezTo>
                  <a:pt x="1444487" y="166919"/>
                  <a:pt x="1436763" y="176984"/>
                  <a:pt x="1431340" y="190295"/>
                </a:cubicBezTo>
                <a:cubicBezTo>
                  <a:pt x="1425918" y="203606"/>
                  <a:pt x="1423206" y="219135"/>
                  <a:pt x="1423206" y="236883"/>
                </a:cubicBezTo>
                <a:cubicBezTo>
                  <a:pt x="1423206" y="254466"/>
                  <a:pt x="1425877" y="269831"/>
                  <a:pt x="1431217" y="282978"/>
                </a:cubicBezTo>
                <a:cubicBezTo>
                  <a:pt x="1436558" y="296124"/>
                  <a:pt x="1444199" y="306189"/>
                  <a:pt x="1454141" y="313174"/>
                </a:cubicBezTo>
                <a:cubicBezTo>
                  <a:pt x="1464083" y="320158"/>
                  <a:pt x="1475792" y="323650"/>
                  <a:pt x="1489267" y="323650"/>
                </a:cubicBezTo>
                <a:cubicBezTo>
                  <a:pt x="1509644" y="323650"/>
                  <a:pt x="1525872" y="315967"/>
                  <a:pt x="1537950" y="300602"/>
                </a:cubicBezTo>
                <a:cubicBezTo>
                  <a:pt x="1550029" y="285237"/>
                  <a:pt x="1556068" y="263997"/>
                  <a:pt x="1556068" y="236883"/>
                </a:cubicBezTo>
                <a:cubicBezTo>
                  <a:pt x="1556068" y="209440"/>
                  <a:pt x="1550029" y="188077"/>
                  <a:pt x="1537950" y="172794"/>
                </a:cubicBezTo>
                <a:cubicBezTo>
                  <a:pt x="1525872" y="157511"/>
                  <a:pt x="1509644" y="149870"/>
                  <a:pt x="1489267" y="149870"/>
                </a:cubicBezTo>
                <a:close/>
                <a:moveTo>
                  <a:pt x="498667" y="149870"/>
                </a:moveTo>
                <a:cubicBezTo>
                  <a:pt x="485521" y="149870"/>
                  <a:pt x="473935" y="153279"/>
                  <a:pt x="463911" y="160099"/>
                </a:cubicBezTo>
                <a:cubicBezTo>
                  <a:pt x="453887" y="166919"/>
                  <a:pt x="446163" y="176984"/>
                  <a:pt x="440740" y="190295"/>
                </a:cubicBezTo>
                <a:cubicBezTo>
                  <a:pt x="435318" y="203606"/>
                  <a:pt x="432606" y="219135"/>
                  <a:pt x="432606" y="236883"/>
                </a:cubicBezTo>
                <a:cubicBezTo>
                  <a:pt x="432606" y="254466"/>
                  <a:pt x="435276" y="269831"/>
                  <a:pt x="440617" y="282978"/>
                </a:cubicBezTo>
                <a:cubicBezTo>
                  <a:pt x="445958" y="296124"/>
                  <a:pt x="453599" y="306189"/>
                  <a:pt x="463541" y="313174"/>
                </a:cubicBezTo>
                <a:cubicBezTo>
                  <a:pt x="473483" y="320158"/>
                  <a:pt x="485192" y="323650"/>
                  <a:pt x="498667" y="323650"/>
                </a:cubicBezTo>
                <a:cubicBezTo>
                  <a:pt x="519044" y="323650"/>
                  <a:pt x="535272" y="315967"/>
                  <a:pt x="547350" y="300602"/>
                </a:cubicBezTo>
                <a:cubicBezTo>
                  <a:pt x="559429" y="285237"/>
                  <a:pt x="565468" y="263997"/>
                  <a:pt x="565468" y="236883"/>
                </a:cubicBezTo>
                <a:cubicBezTo>
                  <a:pt x="565468" y="209440"/>
                  <a:pt x="559429" y="188077"/>
                  <a:pt x="547350" y="172794"/>
                </a:cubicBezTo>
                <a:cubicBezTo>
                  <a:pt x="535272" y="157511"/>
                  <a:pt x="519044" y="149870"/>
                  <a:pt x="498667" y="149870"/>
                </a:cubicBezTo>
                <a:close/>
                <a:moveTo>
                  <a:pt x="1903260" y="100077"/>
                </a:moveTo>
                <a:cubicBezTo>
                  <a:pt x="1920680" y="100077"/>
                  <a:pt x="1936332" y="101885"/>
                  <a:pt x="1950218" y="105500"/>
                </a:cubicBezTo>
                <a:cubicBezTo>
                  <a:pt x="1964104" y="109115"/>
                  <a:pt x="1975689" y="113963"/>
                  <a:pt x="1984974" y="120043"/>
                </a:cubicBezTo>
                <a:cubicBezTo>
                  <a:pt x="1994259" y="126124"/>
                  <a:pt x="2001325" y="132861"/>
                  <a:pt x="2006173" y="140256"/>
                </a:cubicBezTo>
                <a:cubicBezTo>
                  <a:pt x="2011021" y="147651"/>
                  <a:pt x="2013444" y="154882"/>
                  <a:pt x="2013444" y="161948"/>
                </a:cubicBezTo>
                <a:cubicBezTo>
                  <a:pt x="2013444" y="169671"/>
                  <a:pt x="2010856" y="175998"/>
                  <a:pt x="2005680" y="180928"/>
                </a:cubicBezTo>
                <a:cubicBezTo>
                  <a:pt x="2000503" y="185858"/>
                  <a:pt x="1993150" y="188323"/>
                  <a:pt x="1983618" y="188323"/>
                </a:cubicBezTo>
                <a:cubicBezTo>
                  <a:pt x="1976716" y="188323"/>
                  <a:pt x="1970842" y="186351"/>
                  <a:pt x="1965994" y="182407"/>
                </a:cubicBezTo>
                <a:cubicBezTo>
                  <a:pt x="1961146" y="178463"/>
                  <a:pt x="1955600" y="172547"/>
                  <a:pt x="1949355" y="164659"/>
                </a:cubicBezTo>
                <a:cubicBezTo>
                  <a:pt x="1944261" y="158086"/>
                  <a:pt x="1938263" y="152828"/>
                  <a:pt x="1931361" y="148884"/>
                </a:cubicBezTo>
                <a:cubicBezTo>
                  <a:pt x="1924459" y="144940"/>
                  <a:pt x="1915092" y="142968"/>
                  <a:pt x="1903260" y="142968"/>
                </a:cubicBezTo>
                <a:cubicBezTo>
                  <a:pt x="1891100" y="142968"/>
                  <a:pt x="1880994" y="145556"/>
                  <a:pt x="1872941" y="150732"/>
                </a:cubicBezTo>
                <a:cubicBezTo>
                  <a:pt x="1864889" y="155909"/>
                  <a:pt x="1860863" y="162359"/>
                  <a:pt x="1860863" y="170082"/>
                </a:cubicBezTo>
                <a:cubicBezTo>
                  <a:pt x="1860863" y="177148"/>
                  <a:pt x="1863821" y="182941"/>
                  <a:pt x="1869737" y="187460"/>
                </a:cubicBezTo>
                <a:cubicBezTo>
                  <a:pt x="1875653" y="191979"/>
                  <a:pt x="1883623" y="195718"/>
                  <a:pt x="1893647" y="198676"/>
                </a:cubicBezTo>
                <a:cubicBezTo>
                  <a:pt x="1903671" y="201634"/>
                  <a:pt x="1917475" y="205249"/>
                  <a:pt x="1935059" y="209522"/>
                </a:cubicBezTo>
                <a:cubicBezTo>
                  <a:pt x="1955929" y="214616"/>
                  <a:pt x="1972978" y="220696"/>
                  <a:pt x="1986207" y="227762"/>
                </a:cubicBezTo>
                <a:cubicBezTo>
                  <a:pt x="1999435" y="234829"/>
                  <a:pt x="2009459" y="243168"/>
                  <a:pt x="2016279" y="252782"/>
                </a:cubicBezTo>
                <a:cubicBezTo>
                  <a:pt x="2023099" y="262395"/>
                  <a:pt x="2026509" y="273364"/>
                  <a:pt x="2026509" y="285689"/>
                </a:cubicBezTo>
                <a:cubicBezTo>
                  <a:pt x="2026509" y="304259"/>
                  <a:pt x="2021990" y="320158"/>
                  <a:pt x="2012951" y="333386"/>
                </a:cubicBezTo>
                <a:cubicBezTo>
                  <a:pt x="2003913" y="346615"/>
                  <a:pt x="1990561" y="356639"/>
                  <a:pt x="1972896" y="363459"/>
                </a:cubicBezTo>
                <a:cubicBezTo>
                  <a:pt x="1955230" y="370279"/>
                  <a:pt x="1933744" y="373688"/>
                  <a:pt x="1908437" y="373688"/>
                </a:cubicBezTo>
                <a:cubicBezTo>
                  <a:pt x="1884280" y="373688"/>
                  <a:pt x="1863575" y="369991"/>
                  <a:pt x="1846320" y="362596"/>
                </a:cubicBezTo>
                <a:cubicBezTo>
                  <a:pt x="1829065" y="355201"/>
                  <a:pt x="1816329" y="345958"/>
                  <a:pt x="1808113" y="334865"/>
                </a:cubicBezTo>
                <a:cubicBezTo>
                  <a:pt x="1799896" y="323773"/>
                  <a:pt x="1795788" y="312639"/>
                  <a:pt x="1795788" y="301465"/>
                </a:cubicBezTo>
                <a:cubicBezTo>
                  <a:pt x="1795788" y="294070"/>
                  <a:pt x="1798417" y="287743"/>
                  <a:pt x="1803676" y="282485"/>
                </a:cubicBezTo>
                <a:cubicBezTo>
                  <a:pt x="1808934" y="277226"/>
                  <a:pt x="1815590" y="274597"/>
                  <a:pt x="1823642" y="274597"/>
                </a:cubicBezTo>
                <a:cubicBezTo>
                  <a:pt x="1830708" y="274597"/>
                  <a:pt x="1836131" y="276322"/>
                  <a:pt x="1839911" y="279773"/>
                </a:cubicBezTo>
                <a:cubicBezTo>
                  <a:pt x="1843690" y="283224"/>
                  <a:pt x="1847306" y="288072"/>
                  <a:pt x="1850757" y="294317"/>
                </a:cubicBezTo>
                <a:cubicBezTo>
                  <a:pt x="1857659" y="306313"/>
                  <a:pt x="1865916" y="315269"/>
                  <a:pt x="1875530" y="321185"/>
                </a:cubicBezTo>
                <a:cubicBezTo>
                  <a:pt x="1885143" y="327101"/>
                  <a:pt x="1898248" y="330059"/>
                  <a:pt x="1914846" y="330059"/>
                </a:cubicBezTo>
                <a:cubicBezTo>
                  <a:pt x="1928321" y="330059"/>
                  <a:pt x="1939372" y="327060"/>
                  <a:pt x="1948000" y="321061"/>
                </a:cubicBezTo>
                <a:cubicBezTo>
                  <a:pt x="1956627" y="315063"/>
                  <a:pt x="1960941" y="308203"/>
                  <a:pt x="1960941" y="300479"/>
                </a:cubicBezTo>
                <a:cubicBezTo>
                  <a:pt x="1960941" y="288647"/>
                  <a:pt x="1956463" y="280020"/>
                  <a:pt x="1947507" y="274597"/>
                </a:cubicBezTo>
                <a:cubicBezTo>
                  <a:pt x="1938551" y="269174"/>
                  <a:pt x="1923802" y="263997"/>
                  <a:pt x="1903260" y="259068"/>
                </a:cubicBezTo>
                <a:cubicBezTo>
                  <a:pt x="1880090" y="253316"/>
                  <a:pt x="1861233" y="247277"/>
                  <a:pt x="1846690" y="240950"/>
                </a:cubicBezTo>
                <a:cubicBezTo>
                  <a:pt x="1832146" y="234623"/>
                  <a:pt x="1820520" y="226283"/>
                  <a:pt x="1811810" y="215931"/>
                </a:cubicBezTo>
                <a:cubicBezTo>
                  <a:pt x="1803101" y="205578"/>
                  <a:pt x="1798746" y="192842"/>
                  <a:pt x="1798746" y="177724"/>
                </a:cubicBezTo>
                <a:cubicBezTo>
                  <a:pt x="1798746" y="164248"/>
                  <a:pt x="1802772" y="151513"/>
                  <a:pt x="1810824" y="139517"/>
                </a:cubicBezTo>
                <a:cubicBezTo>
                  <a:pt x="1818877" y="127520"/>
                  <a:pt x="1830749" y="117948"/>
                  <a:pt x="1846443" y="110800"/>
                </a:cubicBezTo>
                <a:cubicBezTo>
                  <a:pt x="1862137" y="103651"/>
                  <a:pt x="1881076" y="100077"/>
                  <a:pt x="1903260" y="100077"/>
                </a:cubicBezTo>
                <a:close/>
                <a:moveTo>
                  <a:pt x="1489267" y="100077"/>
                </a:moveTo>
                <a:cubicBezTo>
                  <a:pt x="1509644" y="100077"/>
                  <a:pt x="1528131" y="103364"/>
                  <a:pt x="1544729" y="109937"/>
                </a:cubicBezTo>
                <a:cubicBezTo>
                  <a:pt x="1561326" y="116510"/>
                  <a:pt x="1575541" y="125877"/>
                  <a:pt x="1587373" y="138038"/>
                </a:cubicBezTo>
                <a:cubicBezTo>
                  <a:pt x="1599205" y="150198"/>
                  <a:pt x="1608202" y="164659"/>
                  <a:pt x="1614364" y="181421"/>
                </a:cubicBezTo>
                <a:cubicBezTo>
                  <a:pt x="1620527" y="198183"/>
                  <a:pt x="1623608" y="216670"/>
                  <a:pt x="1623608" y="236883"/>
                </a:cubicBezTo>
                <a:cubicBezTo>
                  <a:pt x="1623608" y="256931"/>
                  <a:pt x="1620486" y="275419"/>
                  <a:pt x="1614241" y="292345"/>
                </a:cubicBezTo>
                <a:cubicBezTo>
                  <a:pt x="1607996" y="309271"/>
                  <a:pt x="1598958" y="323814"/>
                  <a:pt x="1587126" y="335974"/>
                </a:cubicBezTo>
                <a:cubicBezTo>
                  <a:pt x="1575294" y="348135"/>
                  <a:pt x="1561162" y="357461"/>
                  <a:pt x="1544729" y="363952"/>
                </a:cubicBezTo>
                <a:cubicBezTo>
                  <a:pt x="1528296" y="370443"/>
                  <a:pt x="1509809" y="373688"/>
                  <a:pt x="1489267" y="373688"/>
                </a:cubicBezTo>
                <a:cubicBezTo>
                  <a:pt x="1468890" y="373688"/>
                  <a:pt x="1450567" y="370402"/>
                  <a:pt x="1434298" y="363829"/>
                </a:cubicBezTo>
                <a:cubicBezTo>
                  <a:pt x="1418030" y="357255"/>
                  <a:pt x="1403938" y="347847"/>
                  <a:pt x="1392024" y="335605"/>
                </a:cubicBezTo>
                <a:cubicBezTo>
                  <a:pt x="1380110" y="323362"/>
                  <a:pt x="1371072" y="308901"/>
                  <a:pt x="1364910" y="292221"/>
                </a:cubicBezTo>
                <a:cubicBezTo>
                  <a:pt x="1358747" y="275542"/>
                  <a:pt x="1355666" y="257096"/>
                  <a:pt x="1355666" y="236883"/>
                </a:cubicBezTo>
                <a:cubicBezTo>
                  <a:pt x="1355666" y="216506"/>
                  <a:pt x="1358788" y="197854"/>
                  <a:pt x="1365033" y="180928"/>
                </a:cubicBezTo>
                <a:cubicBezTo>
                  <a:pt x="1371278" y="164002"/>
                  <a:pt x="1380233" y="149541"/>
                  <a:pt x="1391901" y="137545"/>
                </a:cubicBezTo>
                <a:cubicBezTo>
                  <a:pt x="1403569" y="125549"/>
                  <a:pt x="1417701" y="116305"/>
                  <a:pt x="1434298" y="109814"/>
                </a:cubicBezTo>
                <a:cubicBezTo>
                  <a:pt x="1450896" y="103323"/>
                  <a:pt x="1469219" y="100077"/>
                  <a:pt x="1489267" y="100077"/>
                </a:cubicBezTo>
                <a:close/>
                <a:moveTo>
                  <a:pt x="1203954" y="100077"/>
                </a:moveTo>
                <a:cubicBezTo>
                  <a:pt x="1215129" y="100077"/>
                  <a:pt x="1223181" y="103610"/>
                  <a:pt x="1228111" y="110677"/>
                </a:cubicBezTo>
                <a:cubicBezTo>
                  <a:pt x="1233041" y="117743"/>
                  <a:pt x="1235752" y="128178"/>
                  <a:pt x="1236245" y="141982"/>
                </a:cubicBezTo>
                <a:cubicBezTo>
                  <a:pt x="1244297" y="128178"/>
                  <a:pt x="1252555" y="117743"/>
                  <a:pt x="1261018" y="110677"/>
                </a:cubicBezTo>
                <a:cubicBezTo>
                  <a:pt x="1269481" y="103610"/>
                  <a:pt x="1280779" y="100077"/>
                  <a:pt x="1294912" y="100077"/>
                </a:cubicBezTo>
                <a:cubicBezTo>
                  <a:pt x="1309044" y="100077"/>
                  <a:pt x="1322766" y="103610"/>
                  <a:pt x="1336076" y="110677"/>
                </a:cubicBezTo>
                <a:cubicBezTo>
                  <a:pt x="1349387" y="117743"/>
                  <a:pt x="1356043" y="127110"/>
                  <a:pt x="1356043" y="138777"/>
                </a:cubicBezTo>
                <a:cubicBezTo>
                  <a:pt x="1356043" y="146994"/>
                  <a:pt x="1353208" y="153772"/>
                  <a:pt x="1347539" y="159113"/>
                </a:cubicBezTo>
                <a:cubicBezTo>
                  <a:pt x="1341869" y="164454"/>
                  <a:pt x="1335748" y="167124"/>
                  <a:pt x="1329175" y="167124"/>
                </a:cubicBezTo>
                <a:cubicBezTo>
                  <a:pt x="1326710" y="167124"/>
                  <a:pt x="1320753" y="165604"/>
                  <a:pt x="1311304" y="162564"/>
                </a:cubicBezTo>
                <a:cubicBezTo>
                  <a:pt x="1301854" y="159524"/>
                  <a:pt x="1293515" y="158004"/>
                  <a:pt x="1286284" y="158004"/>
                </a:cubicBezTo>
                <a:cubicBezTo>
                  <a:pt x="1276424" y="158004"/>
                  <a:pt x="1268372" y="160592"/>
                  <a:pt x="1262128" y="165769"/>
                </a:cubicBezTo>
                <a:cubicBezTo>
                  <a:pt x="1255883" y="170945"/>
                  <a:pt x="1251035" y="178627"/>
                  <a:pt x="1247584" y="188816"/>
                </a:cubicBezTo>
                <a:cubicBezTo>
                  <a:pt x="1244133" y="199004"/>
                  <a:pt x="1241751" y="211124"/>
                  <a:pt x="1240436" y="225174"/>
                </a:cubicBezTo>
                <a:cubicBezTo>
                  <a:pt x="1239121" y="239225"/>
                  <a:pt x="1238464" y="256356"/>
                  <a:pt x="1238464" y="276569"/>
                </a:cubicBezTo>
                <a:lnTo>
                  <a:pt x="1238464" y="332770"/>
                </a:lnTo>
                <a:cubicBezTo>
                  <a:pt x="1238464" y="346410"/>
                  <a:pt x="1235259" y="356639"/>
                  <a:pt x="1228850" y="363459"/>
                </a:cubicBezTo>
                <a:cubicBezTo>
                  <a:pt x="1222442" y="370279"/>
                  <a:pt x="1214307" y="373688"/>
                  <a:pt x="1204447" y="373688"/>
                </a:cubicBezTo>
                <a:cubicBezTo>
                  <a:pt x="1194752" y="373688"/>
                  <a:pt x="1186782" y="370237"/>
                  <a:pt x="1180537" y="363336"/>
                </a:cubicBezTo>
                <a:cubicBezTo>
                  <a:pt x="1174292" y="356434"/>
                  <a:pt x="1171170" y="346245"/>
                  <a:pt x="1171170" y="332770"/>
                </a:cubicBezTo>
                <a:lnTo>
                  <a:pt x="1171170" y="145433"/>
                </a:lnTo>
                <a:cubicBezTo>
                  <a:pt x="1171170" y="115196"/>
                  <a:pt x="1182098" y="100077"/>
                  <a:pt x="1203954" y="100077"/>
                </a:cubicBezTo>
                <a:close/>
                <a:moveTo>
                  <a:pt x="715221" y="100077"/>
                </a:moveTo>
                <a:cubicBezTo>
                  <a:pt x="721137" y="100077"/>
                  <a:pt x="726478" y="101474"/>
                  <a:pt x="731244" y="104268"/>
                </a:cubicBezTo>
                <a:cubicBezTo>
                  <a:pt x="736009" y="107061"/>
                  <a:pt x="739830" y="111252"/>
                  <a:pt x="742706" y="116839"/>
                </a:cubicBezTo>
                <a:cubicBezTo>
                  <a:pt x="745582" y="122426"/>
                  <a:pt x="747019" y="129246"/>
                  <a:pt x="747019" y="137298"/>
                </a:cubicBezTo>
                <a:lnTo>
                  <a:pt x="747019" y="145433"/>
                </a:lnTo>
                <a:cubicBezTo>
                  <a:pt x="758851" y="129821"/>
                  <a:pt x="771792" y="118359"/>
                  <a:pt x="785843" y="111046"/>
                </a:cubicBezTo>
                <a:cubicBezTo>
                  <a:pt x="799893" y="103734"/>
                  <a:pt x="816038" y="100077"/>
                  <a:pt x="834279" y="100077"/>
                </a:cubicBezTo>
                <a:cubicBezTo>
                  <a:pt x="852027" y="100077"/>
                  <a:pt x="867885" y="103939"/>
                  <a:pt x="881853" y="111663"/>
                </a:cubicBezTo>
                <a:cubicBezTo>
                  <a:pt x="895821" y="119386"/>
                  <a:pt x="906256" y="130314"/>
                  <a:pt x="913158" y="144447"/>
                </a:cubicBezTo>
                <a:cubicBezTo>
                  <a:pt x="917595" y="152663"/>
                  <a:pt x="920471" y="161537"/>
                  <a:pt x="921785" y="171068"/>
                </a:cubicBezTo>
                <a:cubicBezTo>
                  <a:pt x="923100" y="180599"/>
                  <a:pt x="923757" y="192760"/>
                  <a:pt x="923757" y="207550"/>
                </a:cubicBezTo>
                <a:lnTo>
                  <a:pt x="923757" y="332770"/>
                </a:lnTo>
                <a:cubicBezTo>
                  <a:pt x="923757" y="346245"/>
                  <a:pt x="920676" y="356434"/>
                  <a:pt x="914514" y="363336"/>
                </a:cubicBezTo>
                <a:cubicBezTo>
                  <a:pt x="908351" y="370237"/>
                  <a:pt x="900340" y="373688"/>
                  <a:pt x="890480" y="373688"/>
                </a:cubicBezTo>
                <a:cubicBezTo>
                  <a:pt x="880456" y="373688"/>
                  <a:pt x="872322" y="370155"/>
                  <a:pt x="866077" y="363089"/>
                </a:cubicBezTo>
                <a:cubicBezTo>
                  <a:pt x="859833" y="356023"/>
                  <a:pt x="856710" y="345917"/>
                  <a:pt x="856710" y="332770"/>
                </a:cubicBezTo>
                <a:lnTo>
                  <a:pt x="856710" y="220614"/>
                </a:lnTo>
                <a:cubicBezTo>
                  <a:pt x="856710" y="198429"/>
                  <a:pt x="853629" y="181462"/>
                  <a:pt x="847467" y="169713"/>
                </a:cubicBezTo>
                <a:cubicBezTo>
                  <a:pt x="841304" y="157963"/>
                  <a:pt x="829021" y="152088"/>
                  <a:pt x="810616" y="152088"/>
                </a:cubicBezTo>
                <a:cubicBezTo>
                  <a:pt x="798619" y="152088"/>
                  <a:pt x="787691" y="155662"/>
                  <a:pt x="777831" y="162811"/>
                </a:cubicBezTo>
                <a:cubicBezTo>
                  <a:pt x="767972" y="169959"/>
                  <a:pt x="760741" y="179778"/>
                  <a:pt x="756140" y="192267"/>
                </a:cubicBezTo>
                <a:cubicBezTo>
                  <a:pt x="752853" y="202291"/>
                  <a:pt x="751210" y="221025"/>
                  <a:pt x="751210" y="248468"/>
                </a:cubicBezTo>
                <a:lnTo>
                  <a:pt x="751210" y="332770"/>
                </a:lnTo>
                <a:cubicBezTo>
                  <a:pt x="751210" y="346410"/>
                  <a:pt x="748046" y="356639"/>
                  <a:pt x="741720" y="363459"/>
                </a:cubicBezTo>
                <a:cubicBezTo>
                  <a:pt x="735393" y="370279"/>
                  <a:pt x="727218" y="373688"/>
                  <a:pt x="717193" y="373688"/>
                </a:cubicBezTo>
                <a:cubicBezTo>
                  <a:pt x="707498" y="373688"/>
                  <a:pt x="699528" y="370155"/>
                  <a:pt x="693283" y="363089"/>
                </a:cubicBezTo>
                <a:cubicBezTo>
                  <a:pt x="687039" y="356023"/>
                  <a:pt x="683916" y="345917"/>
                  <a:pt x="683916" y="332770"/>
                </a:cubicBezTo>
                <a:lnTo>
                  <a:pt x="683916" y="138284"/>
                </a:lnTo>
                <a:cubicBezTo>
                  <a:pt x="683916" y="125466"/>
                  <a:pt x="686710" y="115894"/>
                  <a:pt x="692297" y="109567"/>
                </a:cubicBezTo>
                <a:cubicBezTo>
                  <a:pt x="697884" y="103241"/>
                  <a:pt x="705526" y="100077"/>
                  <a:pt x="715221" y="100077"/>
                </a:cubicBezTo>
                <a:close/>
                <a:moveTo>
                  <a:pt x="498667" y="100077"/>
                </a:moveTo>
                <a:cubicBezTo>
                  <a:pt x="519044" y="100077"/>
                  <a:pt x="537531" y="103364"/>
                  <a:pt x="554129" y="109937"/>
                </a:cubicBezTo>
                <a:cubicBezTo>
                  <a:pt x="570726" y="116510"/>
                  <a:pt x="584941" y="125877"/>
                  <a:pt x="596773" y="138038"/>
                </a:cubicBezTo>
                <a:cubicBezTo>
                  <a:pt x="608605" y="150198"/>
                  <a:pt x="617602" y="164659"/>
                  <a:pt x="623764" y="181421"/>
                </a:cubicBezTo>
                <a:cubicBezTo>
                  <a:pt x="629927" y="198183"/>
                  <a:pt x="633008" y="216670"/>
                  <a:pt x="633008" y="236883"/>
                </a:cubicBezTo>
                <a:cubicBezTo>
                  <a:pt x="633008" y="256931"/>
                  <a:pt x="629885" y="275419"/>
                  <a:pt x="623641" y="292345"/>
                </a:cubicBezTo>
                <a:cubicBezTo>
                  <a:pt x="617396" y="309271"/>
                  <a:pt x="608358" y="323814"/>
                  <a:pt x="596526" y="335974"/>
                </a:cubicBezTo>
                <a:cubicBezTo>
                  <a:pt x="584694" y="348135"/>
                  <a:pt x="570562" y="357461"/>
                  <a:pt x="554129" y="363952"/>
                </a:cubicBezTo>
                <a:cubicBezTo>
                  <a:pt x="537696" y="370443"/>
                  <a:pt x="519209" y="373688"/>
                  <a:pt x="498667" y="373688"/>
                </a:cubicBezTo>
                <a:cubicBezTo>
                  <a:pt x="478290" y="373688"/>
                  <a:pt x="459967" y="370402"/>
                  <a:pt x="443698" y="363829"/>
                </a:cubicBezTo>
                <a:cubicBezTo>
                  <a:pt x="427430" y="357255"/>
                  <a:pt x="413338" y="347847"/>
                  <a:pt x="401424" y="335605"/>
                </a:cubicBezTo>
                <a:cubicBezTo>
                  <a:pt x="389510" y="323362"/>
                  <a:pt x="380472" y="308901"/>
                  <a:pt x="374310" y="292221"/>
                </a:cubicBezTo>
                <a:cubicBezTo>
                  <a:pt x="368147" y="275542"/>
                  <a:pt x="365066" y="257096"/>
                  <a:pt x="365066" y="236883"/>
                </a:cubicBezTo>
                <a:cubicBezTo>
                  <a:pt x="365066" y="216506"/>
                  <a:pt x="368188" y="197854"/>
                  <a:pt x="374433" y="180928"/>
                </a:cubicBezTo>
                <a:cubicBezTo>
                  <a:pt x="380677" y="164002"/>
                  <a:pt x="389634" y="149541"/>
                  <a:pt x="401301" y="137545"/>
                </a:cubicBezTo>
                <a:cubicBezTo>
                  <a:pt x="412968" y="125549"/>
                  <a:pt x="427101" y="116305"/>
                  <a:pt x="443698" y="109814"/>
                </a:cubicBezTo>
                <a:cubicBezTo>
                  <a:pt x="460296" y="103323"/>
                  <a:pt x="478619" y="100077"/>
                  <a:pt x="498667" y="100077"/>
                </a:cubicBezTo>
                <a:close/>
                <a:moveTo>
                  <a:pt x="1035304" y="8627"/>
                </a:moveTo>
                <a:cubicBezTo>
                  <a:pt x="1043849" y="8627"/>
                  <a:pt x="1051573" y="11831"/>
                  <a:pt x="1058475" y="18240"/>
                </a:cubicBezTo>
                <a:cubicBezTo>
                  <a:pt x="1063076" y="22513"/>
                  <a:pt x="1065993" y="27730"/>
                  <a:pt x="1067225" y="33893"/>
                </a:cubicBezTo>
                <a:cubicBezTo>
                  <a:pt x="1068458" y="40055"/>
                  <a:pt x="1069074" y="48806"/>
                  <a:pt x="1069074" y="60145"/>
                </a:cubicBezTo>
                <a:lnTo>
                  <a:pt x="1069074" y="105993"/>
                </a:lnTo>
                <a:lnTo>
                  <a:pt x="1093724" y="105993"/>
                </a:lnTo>
                <a:cubicBezTo>
                  <a:pt x="1103255" y="105993"/>
                  <a:pt x="1110527" y="108253"/>
                  <a:pt x="1115539" y="112772"/>
                </a:cubicBezTo>
                <a:cubicBezTo>
                  <a:pt x="1120551" y="117291"/>
                  <a:pt x="1123057" y="123084"/>
                  <a:pt x="1123057" y="130150"/>
                </a:cubicBezTo>
                <a:cubicBezTo>
                  <a:pt x="1123057" y="139188"/>
                  <a:pt x="1119483" y="145515"/>
                  <a:pt x="1112334" y="149130"/>
                </a:cubicBezTo>
                <a:cubicBezTo>
                  <a:pt x="1105186" y="152745"/>
                  <a:pt x="1094956" y="154553"/>
                  <a:pt x="1081646" y="154553"/>
                </a:cubicBezTo>
                <a:lnTo>
                  <a:pt x="1069074" y="154553"/>
                </a:lnTo>
                <a:lnTo>
                  <a:pt x="1069074" y="278294"/>
                </a:lnTo>
                <a:cubicBezTo>
                  <a:pt x="1069074" y="288811"/>
                  <a:pt x="1069444" y="296905"/>
                  <a:pt x="1070183" y="302574"/>
                </a:cubicBezTo>
                <a:cubicBezTo>
                  <a:pt x="1070923" y="308244"/>
                  <a:pt x="1072895" y="312845"/>
                  <a:pt x="1076099" y="316378"/>
                </a:cubicBezTo>
                <a:cubicBezTo>
                  <a:pt x="1079304" y="319911"/>
                  <a:pt x="1084521" y="321678"/>
                  <a:pt x="1091752" y="321678"/>
                </a:cubicBezTo>
                <a:cubicBezTo>
                  <a:pt x="1095696" y="321678"/>
                  <a:pt x="1101037" y="320979"/>
                  <a:pt x="1107774" y="319582"/>
                </a:cubicBezTo>
                <a:cubicBezTo>
                  <a:pt x="1114512" y="318186"/>
                  <a:pt x="1119770" y="317487"/>
                  <a:pt x="1123550" y="317487"/>
                </a:cubicBezTo>
                <a:cubicBezTo>
                  <a:pt x="1128973" y="317487"/>
                  <a:pt x="1133862" y="319665"/>
                  <a:pt x="1138216" y="324019"/>
                </a:cubicBezTo>
                <a:cubicBezTo>
                  <a:pt x="1142571" y="328374"/>
                  <a:pt x="1144749" y="333756"/>
                  <a:pt x="1144749" y="340165"/>
                </a:cubicBezTo>
                <a:cubicBezTo>
                  <a:pt x="1144749" y="351011"/>
                  <a:pt x="1138833" y="359309"/>
                  <a:pt x="1127001" y="365061"/>
                </a:cubicBezTo>
                <a:cubicBezTo>
                  <a:pt x="1115169" y="370813"/>
                  <a:pt x="1098161" y="373688"/>
                  <a:pt x="1075976" y="373688"/>
                </a:cubicBezTo>
                <a:cubicBezTo>
                  <a:pt x="1054942" y="373688"/>
                  <a:pt x="1039002" y="370155"/>
                  <a:pt x="1028156" y="363089"/>
                </a:cubicBezTo>
                <a:cubicBezTo>
                  <a:pt x="1017310" y="356023"/>
                  <a:pt x="1010203" y="346245"/>
                  <a:pt x="1006834" y="333756"/>
                </a:cubicBezTo>
                <a:cubicBezTo>
                  <a:pt x="1003465" y="321267"/>
                  <a:pt x="1001781" y="304587"/>
                  <a:pt x="1001781" y="283717"/>
                </a:cubicBezTo>
                <a:lnTo>
                  <a:pt x="1001781" y="154553"/>
                </a:lnTo>
                <a:lnTo>
                  <a:pt x="992907" y="154553"/>
                </a:lnTo>
                <a:cubicBezTo>
                  <a:pt x="983211" y="154553"/>
                  <a:pt x="975816" y="152252"/>
                  <a:pt x="970722" y="147651"/>
                </a:cubicBezTo>
                <a:cubicBezTo>
                  <a:pt x="965628" y="143050"/>
                  <a:pt x="963081" y="137216"/>
                  <a:pt x="963081" y="130150"/>
                </a:cubicBezTo>
                <a:cubicBezTo>
                  <a:pt x="963081" y="123084"/>
                  <a:pt x="965751" y="117291"/>
                  <a:pt x="971092" y="112772"/>
                </a:cubicBezTo>
                <a:cubicBezTo>
                  <a:pt x="976433" y="108253"/>
                  <a:pt x="984197" y="105993"/>
                  <a:pt x="994386" y="105993"/>
                </a:cubicBezTo>
                <a:lnTo>
                  <a:pt x="1001781" y="105993"/>
                </a:lnTo>
                <a:lnTo>
                  <a:pt x="1001781" y="65568"/>
                </a:lnTo>
                <a:cubicBezTo>
                  <a:pt x="1001781" y="54722"/>
                  <a:pt x="1002068" y="46218"/>
                  <a:pt x="1002643" y="40055"/>
                </a:cubicBezTo>
                <a:cubicBezTo>
                  <a:pt x="1003218" y="33893"/>
                  <a:pt x="1004821" y="28593"/>
                  <a:pt x="1007450" y="24156"/>
                </a:cubicBezTo>
                <a:cubicBezTo>
                  <a:pt x="1010079" y="19555"/>
                  <a:pt x="1013859" y="15816"/>
                  <a:pt x="1018789" y="12941"/>
                </a:cubicBezTo>
                <a:cubicBezTo>
                  <a:pt x="1023719" y="10065"/>
                  <a:pt x="1029224" y="8627"/>
                  <a:pt x="1035304" y="8627"/>
                </a:cubicBezTo>
                <a:close/>
                <a:moveTo>
                  <a:pt x="1709765" y="0"/>
                </a:moveTo>
                <a:cubicBezTo>
                  <a:pt x="1719954" y="0"/>
                  <a:pt x="1728170" y="3410"/>
                  <a:pt x="1734415" y="10229"/>
                </a:cubicBezTo>
                <a:cubicBezTo>
                  <a:pt x="1740660" y="17049"/>
                  <a:pt x="1743782" y="27279"/>
                  <a:pt x="1743782" y="40918"/>
                </a:cubicBezTo>
                <a:lnTo>
                  <a:pt x="1743782" y="332770"/>
                </a:lnTo>
                <a:cubicBezTo>
                  <a:pt x="1743782" y="346410"/>
                  <a:pt x="1740618" y="356639"/>
                  <a:pt x="1734292" y="363459"/>
                </a:cubicBezTo>
                <a:cubicBezTo>
                  <a:pt x="1727965" y="370279"/>
                  <a:pt x="1719789" y="373688"/>
                  <a:pt x="1709765" y="373688"/>
                </a:cubicBezTo>
                <a:cubicBezTo>
                  <a:pt x="1699905" y="373688"/>
                  <a:pt x="1691894" y="370155"/>
                  <a:pt x="1685732" y="363089"/>
                </a:cubicBezTo>
                <a:cubicBezTo>
                  <a:pt x="1679569" y="356023"/>
                  <a:pt x="1676488" y="345917"/>
                  <a:pt x="1676488" y="332770"/>
                </a:cubicBezTo>
                <a:lnTo>
                  <a:pt x="1676488" y="40918"/>
                </a:lnTo>
                <a:cubicBezTo>
                  <a:pt x="1676488" y="27443"/>
                  <a:pt x="1679487" y="17254"/>
                  <a:pt x="1685485" y="10352"/>
                </a:cubicBezTo>
                <a:cubicBezTo>
                  <a:pt x="1691484" y="3451"/>
                  <a:pt x="1699577" y="0"/>
                  <a:pt x="1709765" y="0"/>
                </a:cubicBezTo>
                <a:close/>
                <a:moveTo>
                  <a:pt x="172301" y="0"/>
                </a:moveTo>
                <a:cubicBezTo>
                  <a:pt x="201552" y="0"/>
                  <a:pt x="227598" y="5833"/>
                  <a:pt x="250440" y="17501"/>
                </a:cubicBezTo>
                <a:cubicBezTo>
                  <a:pt x="273282" y="29168"/>
                  <a:pt x="290784" y="43588"/>
                  <a:pt x="302944" y="60761"/>
                </a:cubicBezTo>
                <a:cubicBezTo>
                  <a:pt x="315105" y="77934"/>
                  <a:pt x="321185" y="94161"/>
                  <a:pt x="321185" y="109444"/>
                </a:cubicBezTo>
                <a:cubicBezTo>
                  <a:pt x="321185" y="117825"/>
                  <a:pt x="318227" y="125220"/>
                  <a:pt x="312311" y="131629"/>
                </a:cubicBezTo>
                <a:cubicBezTo>
                  <a:pt x="306395" y="138038"/>
                  <a:pt x="299247" y="141242"/>
                  <a:pt x="290866" y="141242"/>
                </a:cubicBezTo>
                <a:cubicBezTo>
                  <a:pt x="281499" y="141242"/>
                  <a:pt x="274474" y="139024"/>
                  <a:pt x="269790" y="134587"/>
                </a:cubicBezTo>
                <a:cubicBezTo>
                  <a:pt x="265107" y="130150"/>
                  <a:pt x="259889" y="122508"/>
                  <a:pt x="254138" y="111663"/>
                </a:cubicBezTo>
                <a:cubicBezTo>
                  <a:pt x="244607" y="93751"/>
                  <a:pt x="233391" y="80357"/>
                  <a:pt x="220491" y="71484"/>
                </a:cubicBezTo>
                <a:cubicBezTo>
                  <a:pt x="207591" y="62610"/>
                  <a:pt x="191692" y="58173"/>
                  <a:pt x="172794" y="58173"/>
                </a:cubicBezTo>
                <a:cubicBezTo>
                  <a:pt x="142721" y="58173"/>
                  <a:pt x="118770" y="69594"/>
                  <a:pt x="100940" y="92436"/>
                </a:cubicBezTo>
                <a:cubicBezTo>
                  <a:pt x="83110" y="115278"/>
                  <a:pt x="74195" y="147733"/>
                  <a:pt x="74195" y="189802"/>
                </a:cubicBezTo>
                <a:cubicBezTo>
                  <a:pt x="74195" y="217903"/>
                  <a:pt x="78139" y="241279"/>
                  <a:pt x="86027" y="259930"/>
                </a:cubicBezTo>
                <a:cubicBezTo>
                  <a:pt x="93915" y="278582"/>
                  <a:pt x="105090" y="292509"/>
                  <a:pt x="119551" y="301711"/>
                </a:cubicBezTo>
                <a:cubicBezTo>
                  <a:pt x="134012" y="310914"/>
                  <a:pt x="150938" y="315515"/>
                  <a:pt x="170329" y="315515"/>
                </a:cubicBezTo>
                <a:cubicBezTo>
                  <a:pt x="191363" y="315515"/>
                  <a:pt x="209152" y="310298"/>
                  <a:pt x="223696" y="299863"/>
                </a:cubicBezTo>
                <a:cubicBezTo>
                  <a:pt x="238239" y="289428"/>
                  <a:pt x="249208" y="274104"/>
                  <a:pt x="256603" y="253891"/>
                </a:cubicBezTo>
                <a:cubicBezTo>
                  <a:pt x="259725" y="244360"/>
                  <a:pt x="263587" y="236595"/>
                  <a:pt x="268188" y="230597"/>
                </a:cubicBezTo>
                <a:cubicBezTo>
                  <a:pt x="272789" y="224599"/>
                  <a:pt x="280184" y="221600"/>
                  <a:pt x="290373" y="221600"/>
                </a:cubicBezTo>
                <a:cubicBezTo>
                  <a:pt x="299082" y="221600"/>
                  <a:pt x="306559" y="224640"/>
                  <a:pt x="312804" y="230720"/>
                </a:cubicBezTo>
                <a:cubicBezTo>
                  <a:pt x="319049" y="236801"/>
                  <a:pt x="322171" y="244360"/>
                  <a:pt x="322171" y="253398"/>
                </a:cubicBezTo>
                <a:cubicBezTo>
                  <a:pt x="322171" y="264901"/>
                  <a:pt x="319336" y="277349"/>
                  <a:pt x="313667" y="290742"/>
                </a:cubicBezTo>
                <a:cubicBezTo>
                  <a:pt x="307997" y="304135"/>
                  <a:pt x="299082" y="317282"/>
                  <a:pt x="286922" y="330182"/>
                </a:cubicBezTo>
                <a:cubicBezTo>
                  <a:pt x="274761" y="343082"/>
                  <a:pt x="259232" y="353558"/>
                  <a:pt x="240334" y="361610"/>
                </a:cubicBezTo>
                <a:cubicBezTo>
                  <a:pt x="221436" y="369662"/>
                  <a:pt x="199416" y="373688"/>
                  <a:pt x="174273" y="373688"/>
                </a:cubicBezTo>
                <a:cubicBezTo>
                  <a:pt x="155211" y="373688"/>
                  <a:pt x="137874" y="371881"/>
                  <a:pt x="122262" y="368266"/>
                </a:cubicBezTo>
                <a:cubicBezTo>
                  <a:pt x="106651" y="364650"/>
                  <a:pt x="92477" y="359022"/>
                  <a:pt x="79742" y="351380"/>
                </a:cubicBezTo>
                <a:cubicBezTo>
                  <a:pt x="67006" y="343739"/>
                  <a:pt x="55297" y="333674"/>
                  <a:pt x="44616" y="321185"/>
                </a:cubicBezTo>
                <a:cubicBezTo>
                  <a:pt x="35085" y="309846"/>
                  <a:pt x="26950" y="297151"/>
                  <a:pt x="20213" y="283101"/>
                </a:cubicBezTo>
                <a:cubicBezTo>
                  <a:pt x="13475" y="269051"/>
                  <a:pt x="8422" y="254055"/>
                  <a:pt x="5053" y="238115"/>
                </a:cubicBezTo>
                <a:cubicBezTo>
                  <a:pt x="1684" y="222175"/>
                  <a:pt x="0" y="205249"/>
                  <a:pt x="0" y="187337"/>
                </a:cubicBezTo>
                <a:cubicBezTo>
                  <a:pt x="0" y="158250"/>
                  <a:pt x="4231" y="132204"/>
                  <a:pt x="12695" y="109198"/>
                </a:cubicBezTo>
                <a:cubicBezTo>
                  <a:pt x="21158" y="86191"/>
                  <a:pt x="33277" y="66513"/>
                  <a:pt x="49053" y="50162"/>
                </a:cubicBezTo>
                <a:cubicBezTo>
                  <a:pt x="64829" y="33811"/>
                  <a:pt x="83316" y="21363"/>
                  <a:pt x="104514" y="12817"/>
                </a:cubicBezTo>
                <a:cubicBezTo>
                  <a:pt x="125713" y="4272"/>
                  <a:pt x="148309" y="0"/>
                  <a:pt x="172301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54000">
                <a:srgbClr val="06C8F3"/>
              </a:gs>
              <a:gs pos="100000">
                <a:srgbClr val="2354FC"/>
              </a:gs>
            </a:gsLst>
            <a:path path="circle">
              <a:fillToRect r="100000" b="100000"/>
            </a:path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dirty="0">
              <a:latin typeface="Arial Rounded MT Bold" panose="020F0704030504030204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866A67D-E9AA-4BFA-8B3B-8C2535B6DCA5}"/>
              </a:ext>
            </a:extLst>
          </p:cNvPr>
          <p:cNvGrpSpPr/>
          <p:nvPr/>
        </p:nvGrpSpPr>
        <p:grpSpPr>
          <a:xfrm>
            <a:off x="2610301" y="5290526"/>
            <a:ext cx="1320800" cy="1320800"/>
            <a:chOff x="2427421" y="4145280"/>
            <a:chExt cx="1320800" cy="1320800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83E427CB-C075-4E5B-9271-649A71AD6C6B}"/>
                </a:ext>
              </a:extLst>
            </p:cNvPr>
            <p:cNvSpPr/>
            <p:nvPr/>
          </p:nvSpPr>
          <p:spPr>
            <a:xfrm>
              <a:off x="2427421" y="4145280"/>
              <a:ext cx="1320800" cy="1320800"/>
            </a:xfrm>
            <a:prstGeom prst="roundRect">
              <a:avLst>
                <a:gd name="adj" fmla="val 25321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Rounded MT Bold" panose="020F0704030504030204" pitchFamily="34" charset="0"/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5CCA3F0-CA61-4B36-A9DB-8AB570D3C824}"/>
                </a:ext>
              </a:extLst>
            </p:cNvPr>
            <p:cNvSpPr/>
            <p:nvPr/>
          </p:nvSpPr>
          <p:spPr>
            <a:xfrm>
              <a:off x="2548522" y="4266381"/>
              <a:ext cx="1078598" cy="1078598"/>
            </a:xfrm>
            <a:prstGeom prst="roundRect">
              <a:avLst>
                <a:gd name="adj" fmla="val 253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2">
                      <a:lumMod val="10000"/>
                    </a:schemeClr>
                  </a:solidFill>
                  <a:latin typeface="Arial Rounded MT Bold" panose="020F0704030504030204" pitchFamily="34" charset="0"/>
                </a:rPr>
                <a:t>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FB6EC7-F560-42E2-B57C-20D65ED797D1}"/>
              </a:ext>
            </a:extLst>
          </p:cNvPr>
          <p:cNvGrpSpPr/>
          <p:nvPr/>
        </p:nvGrpSpPr>
        <p:grpSpPr>
          <a:xfrm>
            <a:off x="3999738" y="5290526"/>
            <a:ext cx="1320800" cy="1320800"/>
            <a:chOff x="2427421" y="4145280"/>
            <a:chExt cx="1320800" cy="1320800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29D24D71-3483-41B0-8124-D262D1D7751E}"/>
                </a:ext>
              </a:extLst>
            </p:cNvPr>
            <p:cNvSpPr/>
            <p:nvPr/>
          </p:nvSpPr>
          <p:spPr>
            <a:xfrm>
              <a:off x="2427421" y="4145280"/>
              <a:ext cx="1320800" cy="1320800"/>
            </a:xfrm>
            <a:prstGeom prst="roundRect">
              <a:avLst>
                <a:gd name="adj" fmla="val 25321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Rounded MT Bold" panose="020F0704030504030204" pitchFamily="34" charset="0"/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ED249F0A-DBE9-4B7D-8829-642C74F94732}"/>
                </a:ext>
              </a:extLst>
            </p:cNvPr>
            <p:cNvSpPr/>
            <p:nvPr/>
          </p:nvSpPr>
          <p:spPr>
            <a:xfrm>
              <a:off x="2548522" y="4266381"/>
              <a:ext cx="1078598" cy="1078598"/>
            </a:xfrm>
            <a:prstGeom prst="roundRect">
              <a:avLst>
                <a:gd name="adj" fmla="val 253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2">
                      <a:lumMod val="10000"/>
                    </a:schemeClr>
                  </a:solidFill>
                  <a:latin typeface="Arial Rounded MT Bold" panose="020F0704030504030204" pitchFamily="34" charset="0"/>
                </a:rPr>
                <a:t>D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A233FCA-5A43-4406-ABE5-CBE68154E287}"/>
              </a:ext>
            </a:extLst>
          </p:cNvPr>
          <p:cNvGrpSpPr/>
          <p:nvPr/>
        </p:nvGrpSpPr>
        <p:grpSpPr>
          <a:xfrm>
            <a:off x="1213821" y="5290526"/>
            <a:ext cx="1320800" cy="1320800"/>
            <a:chOff x="2427421" y="4145280"/>
            <a:chExt cx="1320800" cy="1320800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568BCA70-BDE5-45B5-A6C2-F7C03C74E97B}"/>
                </a:ext>
              </a:extLst>
            </p:cNvPr>
            <p:cNvSpPr/>
            <p:nvPr/>
          </p:nvSpPr>
          <p:spPr>
            <a:xfrm>
              <a:off x="2427421" y="4145280"/>
              <a:ext cx="1320800" cy="1320800"/>
            </a:xfrm>
            <a:prstGeom prst="roundRect">
              <a:avLst>
                <a:gd name="adj" fmla="val 25321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Rounded MT Bold" panose="020F0704030504030204" pitchFamily="34" charset="0"/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D84BA6E9-0240-4FE9-8045-1E9CC7E0A124}"/>
                </a:ext>
              </a:extLst>
            </p:cNvPr>
            <p:cNvSpPr/>
            <p:nvPr/>
          </p:nvSpPr>
          <p:spPr>
            <a:xfrm>
              <a:off x="2548522" y="4266381"/>
              <a:ext cx="1078598" cy="1078598"/>
            </a:xfrm>
            <a:prstGeom prst="roundRect">
              <a:avLst>
                <a:gd name="adj" fmla="val 253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2">
                      <a:lumMod val="10000"/>
                    </a:schemeClr>
                  </a:solidFill>
                  <a:latin typeface="Arial Rounded MT Bold" panose="020F0704030504030204" pitchFamily="34" charset="0"/>
                </a:rPr>
                <a:t>A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C013B7C-C182-4AD8-8D81-F4083D0234EA}"/>
              </a:ext>
            </a:extLst>
          </p:cNvPr>
          <p:cNvGrpSpPr/>
          <p:nvPr/>
        </p:nvGrpSpPr>
        <p:grpSpPr>
          <a:xfrm>
            <a:off x="370024" y="3683651"/>
            <a:ext cx="1645917" cy="457779"/>
            <a:chOff x="7117083" y="3428008"/>
            <a:chExt cx="1645917" cy="457779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72F7D7A-8671-42B4-B14C-B16B902B885D}"/>
                </a:ext>
              </a:extLst>
            </p:cNvPr>
            <p:cNvCxnSpPr>
              <a:cxnSpLocks/>
            </p:cNvCxnSpPr>
            <p:nvPr/>
          </p:nvCxnSpPr>
          <p:spPr>
            <a:xfrm>
              <a:off x="7913797" y="3428008"/>
              <a:ext cx="0" cy="457779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5E13C5C-F47F-4333-A426-DF6ABEA40A50}"/>
                </a:ext>
              </a:extLst>
            </p:cNvPr>
            <p:cNvCxnSpPr>
              <a:cxnSpLocks/>
            </p:cNvCxnSpPr>
            <p:nvPr/>
          </p:nvCxnSpPr>
          <p:spPr>
            <a:xfrm>
              <a:off x="7117083" y="3656898"/>
              <a:ext cx="1645917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4481EDC8-9592-40FA-B334-704B35100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87" y="96204"/>
            <a:ext cx="1608048" cy="283609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09498B1-0B6F-42EC-8D09-AF70BD659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738" y="2057654"/>
            <a:ext cx="1316128" cy="114064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C961980-BEA6-47C6-A09F-AA2FDD14C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29" y="2656603"/>
            <a:ext cx="1316128" cy="114064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D255F36-CC01-45CC-8031-97A993CE5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86" y="69694"/>
            <a:ext cx="1608048" cy="2836098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7B9BC2F-BB9E-4241-B8EB-F0A9D80177FB}"/>
              </a:ext>
            </a:extLst>
          </p:cNvPr>
          <p:cNvGrpSpPr/>
          <p:nvPr/>
        </p:nvGrpSpPr>
        <p:grpSpPr>
          <a:xfrm>
            <a:off x="3631033" y="3387207"/>
            <a:ext cx="1645917" cy="457779"/>
            <a:chOff x="7117083" y="3428008"/>
            <a:chExt cx="1645917" cy="457779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71C9FDF-72C3-42B5-99C2-A3FF73B4169F}"/>
                </a:ext>
              </a:extLst>
            </p:cNvPr>
            <p:cNvCxnSpPr>
              <a:cxnSpLocks/>
            </p:cNvCxnSpPr>
            <p:nvPr/>
          </p:nvCxnSpPr>
          <p:spPr>
            <a:xfrm>
              <a:off x="7913797" y="3428008"/>
              <a:ext cx="0" cy="457779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733E1D3-D3E9-4FD0-934F-D77501A4D2EF}"/>
                </a:ext>
              </a:extLst>
            </p:cNvPr>
            <p:cNvCxnSpPr>
              <a:cxnSpLocks/>
            </p:cNvCxnSpPr>
            <p:nvPr/>
          </p:nvCxnSpPr>
          <p:spPr>
            <a:xfrm>
              <a:off x="7117083" y="3656898"/>
              <a:ext cx="1645917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43C7194-B7FF-4AEE-AE9D-4D13FFDB01E9}"/>
              </a:ext>
            </a:extLst>
          </p:cNvPr>
          <p:cNvGrpSpPr/>
          <p:nvPr/>
        </p:nvGrpSpPr>
        <p:grpSpPr>
          <a:xfrm>
            <a:off x="2608228" y="5290526"/>
            <a:ext cx="1320800" cy="1320800"/>
            <a:chOff x="2427421" y="4145280"/>
            <a:chExt cx="1320800" cy="13208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F3ABF045-5A29-496D-A150-281EDC798332}"/>
                </a:ext>
              </a:extLst>
            </p:cNvPr>
            <p:cNvSpPr/>
            <p:nvPr/>
          </p:nvSpPr>
          <p:spPr>
            <a:xfrm>
              <a:off x="2427421" y="4145280"/>
              <a:ext cx="1320800" cy="1320800"/>
            </a:xfrm>
            <a:prstGeom prst="roundRect">
              <a:avLst>
                <a:gd name="adj" fmla="val 253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Rounded MT Bold" panose="020F0704030504030204" pitchFamily="34" charset="0"/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14DB27F-DBF7-471D-9671-6172B10DD6B9}"/>
                </a:ext>
              </a:extLst>
            </p:cNvPr>
            <p:cNvSpPr/>
            <p:nvPr/>
          </p:nvSpPr>
          <p:spPr>
            <a:xfrm>
              <a:off x="2548522" y="4266381"/>
              <a:ext cx="1078598" cy="1078598"/>
            </a:xfrm>
            <a:prstGeom prst="roundRect">
              <a:avLst>
                <a:gd name="adj" fmla="val 253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2">
                      <a:lumMod val="10000"/>
                    </a:schemeClr>
                  </a:solidFill>
                  <a:latin typeface="Arial Rounded MT Bold" panose="020F0704030504030204" pitchFamily="34" charset="0"/>
                </a:rPr>
                <a:t>S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B6286B-2282-4813-8AB8-F38464EBB00C}"/>
              </a:ext>
            </a:extLst>
          </p:cNvPr>
          <p:cNvGrpSpPr/>
          <p:nvPr/>
        </p:nvGrpSpPr>
        <p:grpSpPr>
          <a:xfrm>
            <a:off x="3999738" y="5289889"/>
            <a:ext cx="1320800" cy="1320800"/>
            <a:chOff x="2427421" y="4145280"/>
            <a:chExt cx="1320800" cy="13208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43C35064-0DBD-49E9-BFF8-45C54BCD0067}"/>
                </a:ext>
              </a:extLst>
            </p:cNvPr>
            <p:cNvSpPr/>
            <p:nvPr/>
          </p:nvSpPr>
          <p:spPr>
            <a:xfrm>
              <a:off x="2427421" y="4145280"/>
              <a:ext cx="1320800" cy="1320800"/>
            </a:xfrm>
            <a:prstGeom prst="roundRect">
              <a:avLst>
                <a:gd name="adj" fmla="val 253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Rounded MT Bold" panose="020F0704030504030204" pitchFamily="34" charset="0"/>
              </a:endParaRP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8856D0FA-E0D4-4B84-A84F-A757244BACF0}"/>
                </a:ext>
              </a:extLst>
            </p:cNvPr>
            <p:cNvSpPr/>
            <p:nvPr/>
          </p:nvSpPr>
          <p:spPr>
            <a:xfrm>
              <a:off x="2548522" y="4266381"/>
              <a:ext cx="1078598" cy="1078598"/>
            </a:xfrm>
            <a:prstGeom prst="roundRect">
              <a:avLst>
                <a:gd name="adj" fmla="val 253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2">
                      <a:lumMod val="10000"/>
                    </a:schemeClr>
                  </a:solidFill>
                  <a:latin typeface="Arial Rounded MT Bold" panose="020F0704030504030204" pitchFamily="34" charset="0"/>
                </a:rPr>
                <a:t>D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C480485-C625-43CF-9458-884E1FFB52AC}"/>
              </a:ext>
            </a:extLst>
          </p:cNvPr>
          <p:cNvGrpSpPr/>
          <p:nvPr/>
        </p:nvGrpSpPr>
        <p:grpSpPr>
          <a:xfrm>
            <a:off x="1212850" y="5290965"/>
            <a:ext cx="1320800" cy="1320800"/>
            <a:chOff x="2305506" y="4093057"/>
            <a:chExt cx="1320800" cy="13208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CACA48-2A00-4CF1-A9EA-0825AD684135}"/>
                </a:ext>
              </a:extLst>
            </p:cNvPr>
            <p:cNvSpPr/>
            <p:nvPr/>
          </p:nvSpPr>
          <p:spPr>
            <a:xfrm>
              <a:off x="2305506" y="4093057"/>
              <a:ext cx="1320800" cy="1320800"/>
            </a:xfrm>
            <a:prstGeom prst="roundRect">
              <a:avLst>
                <a:gd name="adj" fmla="val 253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Rounded MT Bold" panose="020F0704030504030204" pitchFamily="34" charset="0"/>
              </a:endParaRP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00171F31-DAE7-4996-958F-93BDE0087E22}"/>
                </a:ext>
              </a:extLst>
            </p:cNvPr>
            <p:cNvSpPr/>
            <p:nvPr/>
          </p:nvSpPr>
          <p:spPr>
            <a:xfrm>
              <a:off x="2427515" y="4207455"/>
              <a:ext cx="1078598" cy="1078598"/>
            </a:xfrm>
            <a:prstGeom prst="roundRect">
              <a:avLst>
                <a:gd name="adj" fmla="val 253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2">
                      <a:lumMod val="10000"/>
                    </a:schemeClr>
                  </a:solidFill>
                  <a:latin typeface="Arial Rounded MT Bold" panose="020F0704030504030204" pitchFamily="34" charset="0"/>
                </a:rPr>
                <a:t>A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D95DE4E-C522-4DCD-B37F-C7AFC9E90342}"/>
              </a:ext>
            </a:extLst>
          </p:cNvPr>
          <p:cNvGrpSpPr/>
          <p:nvPr/>
        </p:nvGrpSpPr>
        <p:grpSpPr>
          <a:xfrm>
            <a:off x="2597466" y="3886566"/>
            <a:ext cx="1320800" cy="1320800"/>
            <a:chOff x="2427421" y="4145280"/>
            <a:chExt cx="1320800" cy="13208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BCCD4A45-B199-4773-9CC1-B0936D21FCE0}"/>
                </a:ext>
              </a:extLst>
            </p:cNvPr>
            <p:cNvSpPr/>
            <p:nvPr/>
          </p:nvSpPr>
          <p:spPr>
            <a:xfrm>
              <a:off x="2427421" y="4145280"/>
              <a:ext cx="1320800" cy="1320800"/>
            </a:xfrm>
            <a:prstGeom prst="roundRect">
              <a:avLst>
                <a:gd name="adj" fmla="val 253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Rounded MT Bold" panose="020F0704030504030204" pitchFamily="34" charset="0"/>
              </a:endParaRP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676DD7C5-7DF5-4DAF-B525-39C9E794F517}"/>
                </a:ext>
              </a:extLst>
            </p:cNvPr>
            <p:cNvSpPr/>
            <p:nvPr/>
          </p:nvSpPr>
          <p:spPr>
            <a:xfrm>
              <a:off x="2548522" y="4266381"/>
              <a:ext cx="1078598" cy="1078598"/>
            </a:xfrm>
            <a:prstGeom prst="roundRect">
              <a:avLst>
                <a:gd name="adj" fmla="val 253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2">
                      <a:lumMod val="10000"/>
                    </a:schemeClr>
                  </a:solidFill>
                  <a:latin typeface="Arial Rounded MT Bold" panose="020F0704030504030204" pitchFamily="34" charset="0"/>
                </a:rPr>
                <a:t>W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7AE6EE2-BC57-437D-9CFC-D83F91C6C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677" y="1764797"/>
            <a:ext cx="489920" cy="1536963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47AE93E0-9650-4F30-AD94-F1604C162711}"/>
              </a:ext>
            </a:extLst>
          </p:cNvPr>
          <p:cNvSpPr txBox="1"/>
          <p:nvPr/>
        </p:nvSpPr>
        <p:spPr>
          <a:xfrm>
            <a:off x="854976" y="4016589"/>
            <a:ext cx="728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7</a:t>
            </a:r>
          </a:p>
          <a:p>
            <a:endParaRPr lang="en-US" sz="54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8" name="Diamond 97">
            <a:extLst>
              <a:ext uri="{FF2B5EF4-FFF2-40B4-BE49-F238E27FC236}">
                <a16:creationId xmlns:a16="http://schemas.microsoft.com/office/drawing/2014/main" id="{36DE1D65-79C8-478F-9AAC-9C6AB9340360}"/>
              </a:ext>
            </a:extLst>
          </p:cNvPr>
          <p:cNvSpPr/>
          <p:nvPr/>
        </p:nvSpPr>
        <p:spPr>
          <a:xfrm>
            <a:off x="433783" y="2974602"/>
            <a:ext cx="1360271" cy="374298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354301F-3B82-4F07-8B78-B8FA7C1A946F}"/>
              </a:ext>
            </a:extLst>
          </p:cNvPr>
          <p:cNvSpPr txBox="1"/>
          <p:nvPr/>
        </p:nvSpPr>
        <p:spPr>
          <a:xfrm>
            <a:off x="4137522" y="3721479"/>
            <a:ext cx="728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6</a:t>
            </a:r>
          </a:p>
          <a:p>
            <a:endParaRPr lang="en-US" sz="54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6EAEB124-C160-4605-AD47-0F7D97EB14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640" y="3429000"/>
            <a:ext cx="5179064" cy="3334465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EA889A2C-954E-4803-8EEE-75960CD1B26B}"/>
              </a:ext>
            </a:extLst>
          </p:cNvPr>
          <p:cNvSpPr txBox="1"/>
          <p:nvPr/>
        </p:nvSpPr>
        <p:spPr>
          <a:xfrm>
            <a:off x="6986352" y="4007667"/>
            <a:ext cx="49973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for(int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= </a:t>
            </a:r>
            <a:r>
              <a:rPr lang="en-US" dirty="0">
                <a:solidFill>
                  <a:srgbClr val="FFC000"/>
                </a:solidFill>
                <a:latin typeface="Arial Rounded MT Bold" panose="020F0704030504030204" pitchFamily="34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;i&lt;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rows;i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++){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for(int j = </a:t>
            </a:r>
            <a:r>
              <a:rPr lang="en-US" dirty="0">
                <a:solidFill>
                  <a:srgbClr val="FFC000"/>
                </a:solidFill>
                <a:latin typeface="Arial Rounded MT Bold" panose="020F0704030504030204" pitchFamily="34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;j&lt;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column;j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++){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If (map[level][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][j]==</a:t>
            </a:r>
            <a:r>
              <a:rPr lang="en-US" dirty="0">
                <a:solidFill>
                  <a:srgbClr val="FFC000"/>
                </a:solidFill>
                <a:latin typeface="Arial Rounded MT Bold" panose="020F0704030504030204" pitchFamily="34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|| map[level][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][j]==</a:t>
            </a:r>
            <a:r>
              <a:rPr lang="en-US" dirty="0">
                <a:solidFill>
                  <a:srgbClr val="FFC000"/>
                </a:solidFill>
                <a:latin typeface="Arial Rounded MT Bold" panose="020F0704030504030204" pitchFamily="34" charset="0"/>
              </a:rPr>
              <a:t>6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break;}}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char c;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c=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getch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switch (c){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case ‘w’ : if(…….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break;</a:t>
            </a:r>
          </a:p>
          <a:p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81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8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3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8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ac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9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9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ac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6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6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ac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ac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ac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ac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8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1" ac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300"/>
                            </p:stCondLst>
                            <p:childTnLst>
                              <p:par>
                                <p:cTn id="98" presetID="2" presetClass="entr" presetSubtype="4" decel="5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decel="5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5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-4.44444E-6 L 0.08932 -0.0331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932 -0.0331 L 2.5E-6 -3.7037E-6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4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3.7037E-7 L -0.08971 0.04769 " pathEditMode="relative" rAng="0" ptsTypes="AA">
                                      <p:cBhvr>
                                        <p:cTn id="1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2" y="2384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-4.44444E-6 L -0.08164 0.05209 " pathEditMode="relative" rAng="0" ptsTypes="AA">
                                      <p:cBhvr>
                                        <p:cTn id="1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8164 0.05209 L 4.79167E-6 4.07407E-6 " pathEditMode="relative" rAng="0" ptsTypes="AA">
                                      <p:cBhvr>
                                        <p:cTn id="1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0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700"/>
                            </p:stCondLst>
                            <p:childTnLst>
                              <p:par>
                                <p:cTn id="19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0.09401 0.06065 " pathEditMode="relative" rAng="0" ptsTypes="AA">
                                      <p:cBhvr>
                                        <p:cTn id="19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700"/>
                            </p:stCondLst>
                            <p:childTnLst>
                              <p:par>
                                <p:cTn id="19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3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7" grpId="0"/>
      <p:bldP spid="77" grpId="1"/>
      <p:bldP spid="76" grpId="0"/>
      <p:bldP spid="76" grpId="1"/>
      <p:bldP spid="4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6" grpId="0" animBg="1"/>
      <p:bldP spid="17" grpId="0" animBg="1"/>
      <p:bldP spid="32" grpId="0" animBg="1"/>
      <p:bldP spid="34" grpId="0"/>
      <p:bldP spid="37" grpId="0" animBg="1"/>
      <p:bldP spid="97" grpId="0"/>
      <p:bldP spid="98" grpId="0" animBg="1"/>
      <p:bldP spid="99" grpId="0"/>
      <p:bldP spid="1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A5060"/>
            </a:gs>
            <a:gs pos="52000">
              <a:srgbClr val="213C46"/>
            </a:gs>
            <a:gs pos="100000">
              <a:srgbClr val="0F2128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B338F76D-25C6-40AA-9249-9BCC61A691E1}"/>
              </a:ext>
            </a:extLst>
          </p:cNvPr>
          <p:cNvSpPr/>
          <p:nvPr/>
        </p:nvSpPr>
        <p:spPr>
          <a:xfrm>
            <a:off x="939376" y="-2173672"/>
            <a:ext cx="10313248" cy="10717082"/>
          </a:xfrm>
          <a:custGeom>
            <a:avLst/>
            <a:gdLst>
              <a:gd name="connsiteX0" fmla="*/ 0 w 8611564"/>
              <a:gd name="connsiteY0" fmla="*/ 4305782 h 8611564"/>
              <a:gd name="connsiteX1" fmla="*/ 4305782 w 8611564"/>
              <a:gd name="connsiteY1" fmla="*/ 0 h 8611564"/>
              <a:gd name="connsiteX2" fmla="*/ 8611564 w 8611564"/>
              <a:gd name="connsiteY2" fmla="*/ 4305782 h 8611564"/>
              <a:gd name="connsiteX3" fmla="*/ 4305782 w 8611564"/>
              <a:gd name="connsiteY3" fmla="*/ 8611564 h 8611564"/>
              <a:gd name="connsiteX4" fmla="*/ 0 w 8611564"/>
              <a:gd name="connsiteY4" fmla="*/ 4305782 h 8611564"/>
              <a:gd name="connsiteX0" fmla="*/ 0 w 8611564"/>
              <a:gd name="connsiteY0" fmla="*/ 4305782 h 8611564"/>
              <a:gd name="connsiteX1" fmla="*/ 4305782 w 8611564"/>
              <a:gd name="connsiteY1" fmla="*/ 0 h 8611564"/>
              <a:gd name="connsiteX2" fmla="*/ 7535118 w 8611564"/>
              <a:gd name="connsiteY2" fmla="*/ 1569474 h 8611564"/>
              <a:gd name="connsiteX3" fmla="*/ 8611564 w 8611564"/>
              <a:gd name="connsiteY3" fmla="*/ 4305782 h 8611564"/>
              <a:gd name="connsiteX4" fmla="*/ 4305782 w 8611564"/>
              <a:gd name="connsiteY4" fmla="*/ 8611564 h 8611564"/>
              <a:gd name="connsiteX5" fmla="*/ 0 w 8611564"/>
              <a:gd name="connsiteY5" fmla="*/ 4305782 h 8611564"/>
              <a:gd name="connsiteX0" fmla="*/ 0 w 8611564"/>
              <a:gd name="connsiteY0" fmla="*/ 4305782 h 8611564"/>
              <a:gd name="connsiteX1" fmla="*/ 4305782 w 8611564"/>
              <a:gd name="connsiteY1" fmla="*/ 0 h 8611564"/>
              <a:gd name="connsiteX2" fmla="*/ 7535118 w 8611564"/>
              <a:gd name="connsiteY2" fmla="*/ 1569474 h 8611564"/>
              <a:gd name="connsiteX3" fmla="*/ 8611564 w 8611564"/>
              <a:gd name="connsiteY3" fmla="*/ 4305782 h 8611564"/>
              <a:gd name="connsiteX4" fmla="*/ 4305782 w 8611564"/>
              <a:gd name="connsiteY4" fmla="*/ 8611564 h 8611564"/>
              <a:gd name="connsiteX5" fmla="*/ 0 w 8611564"/>
              <a:gd name="connsiteY5" fmla="*/ 4305782 h 8611564"/>
              <a:gd name="connsiteX0" fmla="*/ 0 w 8611564"/>
              <a:gd name="connsiteY0" fmla="*/ 4305782 h 8611564"/>
              <a:gd name="connsiteX1" fmla="*/ 4305782 w 8611564"/>
              <a:gd name="connsiteY1" fmla="*/ 0 h 8611564"/>
              <a:gd name="connsiteX2" fmla="*/ 7535118 w 8611564"/>
              <a:gd name="connsiteY2" fmla="*/ 1569474 h 8611564"/>
              <a:gd name="connsiteX3" fmla="*/ 8611564 w 8611564"/>
              <a:gd name="connsiteY3" fmla="*/ 4305782 h 8611564"/>
              <a:gd name="connsiteX4" fmla="*/ 4305782 w 8611564"/>
              <a:gd name="connsiteY4" fmla="*/ 8611564 h 8611564"/>
              <a:gd name="connsiteX5" fmla="*/ 0 w 8611564"/>
              <a:gd name="connsiteY5" fmla="*/ 4305782 h 8611564"/>
              <a:gd name="connsiteX0" fmla="*/ 0 w 9106395"/>
              <a:gd name="connsiteY0" fmla="*/ 4305782 h 8611564"/>
              <a:gd name="connsiteX1" fmla="*/ 4305782 w 9106395"/>
              <a:gd name="connsiteY1" fmla="*/ 0 h 8611564"/>
              <a:gd name="connsiteX2" fmla="*/ 7535118 w 9106395"/>
              <a:gd name="connsiteY2" fmla="*/ 1569474 h 8611564"/>
              <a:gd name="connsiteX3" fmla="*/ 8611564 w 9106395"/>
              <a:gd name="connsiteY3" fmla="*/ 4305782 h 8611564"/>
              <a:gd name="connsiteX4" fmla="*/ 4305782 w 9106395"/>
              <a:gd name="connsiteY4" fmla="*/ 8611564 h 8611564"/>
              <a:gd name="connsiteX5" fmla="*/ 0 w 9106395"/>
              <a:gd name="connsiteY5" fmla="*/ 4305782 h 8611564"/>
              <a:gd name="connsiteX0" fmla="*/ 0 w 8646288"/>
              <a:gd name="connsiteY0" fmla="*/ 4305782 h 8611564"/>
              <a:gd name="connsiteX1" fmla="*/ 4305782 w 8646288"/>
              <a:gd name="connsiteY1" fmla="*/ 0 h 8611564"/>
              <a:gd name="connsiteX2" fmla="*/ 7535118 w 8646288"/>
              <a:gd name="connsiteY2" fmla="*/ 1569474 h 8611564"/>
              <a:gd name="connsiteX3" fmla="*/ 8646288 w 8646288"/>
              <a:gd name="connsiteY3" fmla="*/ 4664597 h 8611564"/>
              <a:gd name="connsiteX4" fmla="*/ 4305782 w 8646288"/>
              <a:gd name="connsiteY4" fmla="*/ 8611564 h 8611564"/>
              <a:gd name="connsiteX5" fmla="*/ 0 w 8646288"/>
              <a:gd name="connsiteY5" fmla="*/ 4305782 h 8611564"/>
              <a:gd name="connsiteX0" fmla="*/ 0 w 10028403"/>
              <a:gd name="connsiteY0" fmla="*/ 4305782 h 8611564"/>
              <a:gd name="connsiteX1" fmla="*/ 4305782 w 10028403"/>
              <a:gd name="connsiteY1" fmla="*/ 0 h 8611564"/>
              <a:gd name="connsiteX2" fmla="*/ 7535118 w 10028403"/>
              <a:gd name="connsiteY2" fmla="*/ 1569474 h 8611564"/>
              <a:gd name="connsiteX3" fmla="*/ 8646288 w 10028403"/>
              <a:gd name="connsiteY3" fmla="*/ 4664597 h 8611564"/>
              <a:gd name="connsiteX4" fmla="*/ 4305782 w 10028403"/>
              <a:gd name="connsiteY4" fmla="*/ 8611564 h 8611564"/>
              <a:gd name="connsiteX5" fmla="*/ 0 w 10028403"/>
              <a:gd name="connsiteY5" fmla="*/ 4305782 h 8611564"/>
              <a:gd name="connsiteX0" fmla="*/ 0 w 10028403"/>
              <a:gd name="connsiteY0" fmla="*/ 4305782 h 8611564"/>
              <a:gd name="connsiteX1" fmla="*/ 4305782 w 10028403"/>
              <a:gd name="connsiteY1" fmla="*/ 0 h 8611564"/>
              <a:gd name="connsiteX2" fmla="*/ 7535118 w 10028403"/>
              <a:gd name="connsiteY2" fmla="*/ 1569474 h 8611564"/>
              <a:gd name="connsiteX3" fmla="*/ 8646288 w 10028403"/>
              <a:gd name="connsiteY3" fmla="*/ 4664597 h 8611564"/>
              <a:gd name="connsiteX4" fmla="*/ 4305782 w 10028403"/>
              <a:gd name="connsiteY4" fmla="*/ 8611564 h 8611564"/>
              <a:gd name="connsiteX5" fmla="*/ 0 w 10028403"/>
              <a:gd name="connsiteY5" fmla="*/ 4305782 h 8611564"/>
              <a:gd name="connsiteX0" fmla="*/ 0 w 10028403"/>
              <a:gd name="connsiteY0" fmla="*/ 4788983 h 9094765"/>
              <a:gd name="connsiteX1" fmla="*/ 4305782 w 10028403"/>
              <a:gd name="connsiteY1" fmla="*/ 483201 h 9094765"/>
              <a:gd name="connsiteX2" fmla="*/ 7535118 w 10028403"/>
              <a:gd name="connsiteY2" fmla="*/ 2052675 h 9094765"/>
              <a:gd name="connsiteX3" fmla="*/ 8646288 w 10028403"/>
              <a:gd name="connsiteY3" fmla="*/ 5147798 h 9094765"/>
              <a:gd name="connsiteX4" fmla="*/ 4305782 w 10028403"/>
              <a:gd name="connsiteY4" fmla="*/ 9094765 h 9094765"/>
              <a:gd name="connsiteX5" fmla="*/ 0 w 10028403"/>
              <a:gd name="connsiteY5" fmla="*/ 4788983 h 9094765"/>
              <a:gd name="connsiteX0" fmla="*/ 0 w 10028403"/>
              <a:gd name="connsiteY0" fmla="*/ 4788983 h 9094765"/>
              <a:gd name="connsiteX1" fmla="*/ 4305782 w 10028403"/>
              <a:gd name="connsiteY1" fmla="*/ 483201 h 9094765"/>
              <a:gd name="connsiteX2" fmla="*/ 7535118 w 10028403"/>
              <a:gd name="connsiteY2" fmla="*/ 2052675 h 9094765"/>
              <a:gd name="connsiteX3" fmla="*/ 8646288 w 10028403"/>
              <a:gd name="connsiteY3" fmla="*/ 5147798 h 9094765"/>
              <a:gd name="connsiteX4" fmla="*/ 4305782 w 10028403"/>
              <a:gd name="connsiteY4" fmla="*/ 9094765 h 9094765"/>
              <a:gd name="connsiteX5" fmla="*/ 0 w 10028403"/>
              <a:gd name="connsiteY5" fmla="*/ 4788983 h 9094765"/>
              <a:gd name="connsiteX0" fmla="*/ 0 w 10028403"/>
              <a:gd name="connsiteY0" fmla="*/ 4788983 h 9384579"/>
              <a:gd name="connsiteX1" fmla="*/ 4305782 w 10028403"/>
              <a:gd name="connsiteY1" fmla="*/ 483201 h 9384579"/>
              <a:gd name="connsiteX2" fmla="*/ 7535118 w 10028403"/>
              <a:gd name="connsiteY2" fmla="*/ 2052675 h 9384579"/>
              <a:gd name="connsiteX3" fmla="*/ 8646288 w 10028403"/>
              <a:gd name="connsiteY3" fmla="*/ 5147798 h 9384579"/>
              <a:gd name="connsiteX4" fmla="*/ 4305782 w 10028403"/>
              <a:gd name="connsiteY4" fmla="*/ 9094765 h 9384579"/>
              <a:gd name="connsiteX5" fmla="*/ 0 w 10028403"/>
              <a:gd name="connsiteY5" fmla="*/ 4788983 h 9384579"/>
              <a:gd name="connsiteX0" fmla="*/ 23271 w 10051674"/>
              <a:gd name="connsiteY0" fmla="*/ 4788983 h 9117728"/>
              <a:gd name="connsiteX1" fmla="*/ 4329053 w 10051674"/>
              <a:gd name="connsiteY1" fmla="*/ 483201 h 9117728"/>
              <a:gd name="connsiteX2" fmla="*/ 7558389 w 10051674"/>
              <a:gd name="connsiteY2" fmla="*/ 2052675 h 9117728"/>
              <a:gd name="connsiteX3" fmla="*/ 8669559 w 10051674"/>
              <a:gd name="connsiteY3" fmla="*/ 5147798 h 9117728"/>
              <a:gd name="connsiteX4" fmla="*/ 4329053 w 10051674"/>
              <a:gd name="connsiteY4" fmla="*/ 9094765 h 9117728"/>
              <a:gd name="connsiteX5" fmla="*/ 3426227 w 10051674"/>
              <a:gd name="connsiteY5" fmla="*/ 6682549 h 9117728"/>
              <a:gd name="connsiteX6" fmla="*/ 23271 w 10051674"/>
              <a:gd name="connsiteY6" fmla="*/ 4788983 h 9117728"/>
              <a:gd name="connsiteX0" fmla="*/ 26486 w 10054889"/>
              <a:gd name="connsiteY0" fmla="*/ 4788983 h 9135717"/>
              <a:gd name="connsiteX1" fmla="*/ 4332268 w 10054889"/>
              <a:gd name="connsiteY1" fmla="*/ 483201 h 9135717"/>
              <a:gd name="connsiteX2" fmla="*/ 7561604 w 10054889"/>
              <a:gd name="connsiteY2" fmla="*/ 2052675 h 9135717"/>
              <a:gd name="connsiteX3" fmla="*/ 8672774 w 10054889"/>
              <a:gd name="connsiteY3" fmla="*/ 5147798 h 9135717"/>
              <a:gd name="connsiteX4" fmla="*/ 4332268 w 10054889"/>
              <a:gd name="connsiteY4" fmla="*/ 9094765 h 9135717"/>
              <a:gd name="connsiteX5" fmla="*/ 3035903 w 10054889"/>
              <a:gd name="connsiteY5" fmla="*/ 7064514 h 9135717"/>
              <a:gd name="connsiteX6" fmla="*/ 26486 w 10054889"/>
              <a:gd name="connsiteY6" fmla="*/ 4788983 h 9135717"/>
              <a:gd name="connsiteX0" fmla="*/ 26486 w 8697100"/>
              <a:gd name="connsiteY0" fmla="*/ 4788983 h 9094798"/>
              <a:gd name="connsiteX1" fmla="*/ 4332268 w 8697100"/>
              <a:gd name="connsiteY1" fmla="*/ 483201 h 9094798"/>
              <a:gd name="connsiteX2" fmla="*/ 7561604 w 8697100"/>
              <a:gd name="connsiteY2" fmla="*/ 2052675 h 9094798"/>
              <a:gd name="connsiteX3" fmla="*/ 8672774 w 8697100"/>
              <a:gd name="connsiteY3" fmla="*/ 5147798 h 9094798"/>
              <a:gd name="connsiteX4" fmla="*/ 6681930 w 8697100"/>
              <a:gd name="connsiteY4" fmla="*/ 7018215 h 9094798"/>
              <a:gd name="connsiteX5" fmla="*/ 4332268 w 8697100"/>
              <a:gd name="connsiteY5" fmla="*/ 9094765 h 9094798"/>
              <a:gd name="connsiteX6" fmla="*/ 3035903 w 8697100"/>
              <a:gd name="connsiteY6" fmla="*/ 7064514 h 9094798"/>
              <a:gd name="connsiteX7" fmla="*/ 26486 w 8697100"/>
              <a:gd name="connsiteY7" fmla="*/ 4788983 h 9094798"/>
              <a:gd name="connsiteX0" fmla="*/ 26486 w 8697100"/>
              <a:gd name="connsiteY0" fmla="*/ 4788983 h 9094798"/>
              <a:gd name="connsiteX1" fmla="*/ 4332268 w 8697100"/>
              <a:gd name="connsiteY1" fmla="*/ 483201 h 9094798"/>
              <a:gd name="connsiteX2" fmla="*/ 7561604 w 8697100"/>
              <a:gd name="connsiteY2" fmla="*/ 2052675 h 9094798"/>
              <a:gd name="connsiteX3" fmla="*/ 8672774 w 8697100"/>
              <a:gd name="connsiteY3" fmla="*/ 5147798 h 9094798"/>
              <a:gd name="connsiteX4" fmla="*/ 6681930 w 8697100"/>
              <a:gd name="connsiteY4" fmla="*/ 7018215 h 9094798"/>
              <a:gd name="connsiteX5" fmla="*/ 4332268 w 8697100"/>
              <a:gd name="connsiteY5" fmla="*/ 9094765 h 9094798"/>
              <a:gd name="connsiteX6" fmla="*/ 3035903 w 8697100"/>
              <a:gd name="connsiteY6" fmla="*/ 7064514 h 9094798"/>
              <a:gd name="connsiteX7" fmla="*/ 26486 w 8697100"/>
              <a:gd name="connsiteY7" fmla="*/ 4788983 h 9094798"/>
              <a:gd name="connsiteX0" fmla="*/ 26486 w 8697100"/>
              <a:gd name="connsiteY0" fmla="*/ 4788983 h 9094798"/>
              <a:gd name="connsiteX1" fmla="*/ 4332268 w 8697100"/>
              <a:gd name="connsiteY1" fmla="*/ 483201 h 9094798"/>
              <a:gd name="connsiteX2" fmla="*/ 7561604 w 8697100"/>
              <a:gd name="connsiteY2" fmla="*/ 2052675 h 9094798"/>
              <a:gd name="connsiteX3" fmla="*/ 8672774 w 8697100"/>
              <a:gd name="connsiteY3" fmla="*/ 5147798 h 9094798"/>
              <a:gd name="connsiteX4" fmla="*/ 6681930 w 8697100"/>
              <a:gd name="connsiteY4" fmla="*/ 7018215 h 9094798"/>
              <a:gd name="connsiteX5" fmla="*/ 4332268 w 8697100"/>
              <a:gd name="connsiteY5" fmla="*/ 9094765 h 9094798"/>
              <a:gd name="connsiteX6" fmla="*/ 3035903 w 8697100"/>
              <a:gd name="connsiteY6" fmla="*/ 7064514 h 9094798"/>
              <a:gd name="connsiteX7" fmla="*/ 26486 w 8697100"/>
              <a:gd name="connsiteY7" fmla="*/ 4788983 h 9094798"/>
              <a:gd name="connsiteX0" fmla="*/ 26486 w 8697100"/>
              <a:gd name="connsiteY0" fmla="*/ 4788983 h 9094798"/>
              <a:gd name="connsiteX1" fmla="*/ 2931732 w 8697100"/>
              <a:gd name="connsiteY1" fmla="*/ 2724008 h 9094798"/>
              <a:gd name="connsiteX2" fmla="*/ 4332268 w 8697100"/>
              <a:gd name="connsiteY2" fmla="*/ 483201 h 9094798"/>
              <a:gd name="connsiteX3" fmla="*/ 7561604 w 8697100"/>
              <a:gd name="connsiteY3" fmla="*/ 2052675 h 9094798"/>
              <a:gd name="connsiteX4" fmla="*/ 8672774 w 8697100"/>
              <a:gd name="connsiteY4" fmla="*/ 5147798 h 9094798"/>
              <a:gd name="connsiteX5" fmla="*/ 6681930 w 8697100"/>
              <a:gd name="connsiteY5" fmla="*/ 7018215 h 9094798"/>
              <a:gd name="connsiteX6" fmla="*/ 4332268 w 8697100"/>
              <a:gd name="connsiteY6" fmla="*/ 9094765 h 9094798"/>
              <a:gd name="connsiteX7" fmla="*/ 3035903 w 8697100"/>
              <a:gd name="connsiteY7" fmla="*/ 7064514 h 9094798"/>
              <a:gd name="connsiteX8" fmla="*/ 26486 w 8697100"/>
              <a:gd name="connsiteY8" fmla="*/ 4788983 h 9094798"/>
              <a:gd name="connsiteX0" fmla="*/ 26486 w 8675212"/>
              <a:gd name="connsiteY0" fmla="*/ 4667660 h 8973475"/>
              <a:gd name="connsiteX1" fmla="*/ 2931732 w 8675212"/>
              <a:gd name="connsiteY1" fmla="*/ 2602685 h 8973475"/>
              <a:gd name="connsiteX2" fmla="*/ 4332268 w 8675212"/>
              <a:gd name="connsiteY2" fmla="*/ 361878 h 8973475"/>
              <a:gd name="connsiteX3" fmla="*/ 7028204 w 8675212"/>
              <a:gd name="connsiteY3" fmla="*/ 3074352 h 8973475"/>
              <a:gd name="connsiteX4" fmla="*/ 8672774 w 8675212"/>
              <a:gd name="connsiteY4" fmla="*/ 5026475 h 8973475"/>
              <a:gd name="connsiteX5" fmla="*/ 6681930 w 8675212"/>
              <a:gd name="connsiteY5" fmla="*/ 6896892 h 8973475"/>
              <a:gd name="connsiteX6" fmla="*/ 4332268 w 8675212"/>
              <a:gd name="connsiteY6" fmla="*/ 8973442 h 8973475"/>
              <a:gd name="connsiteX7" fmla="*/ 3035903 w 8675212"/>
              <a:gd name="connsiteY7" fmla="*/ 6943191 h 8973475"/>
              <a:gd name="connsiteX8" fmla="*/ 26486 w 8675212"/>
              <a:gd name="connsiteY8" fmla="*/ 4667660 h 8973475"/>
              <a:gd name="connsiteX0" fmla="*/ 26486 w 8673702"/>
              <a:gd name="connsiteY0" fmla="*/ 4901837 h 9207652"/>
              <a:gd name="connsiteX1" fmla="*/ 2931732 w 8673702"/>
              <a:gd name="connsiteY1" fmla="*/ 2836862 h 9207652"/>
              <a:gd name="connsiteX2" fmla="*/ 4332268 w 8673702"/>
              <a:gd name="connsiteY2" fmla="*/ 596055 h 9207652"/>
              <a:gd name="connsiteX3" fmla="*/ 7028204 w 8673702"/>
              <a:gd name="connsiteY3" fmla="*/ 3308529 h 9207652"/>
              <a:gd name="connsiteX4" fmla="*/ 8672774 w 8673702"/>
              <a:gd name="connsiteY4" fmla="*/ 5260652 h 9207652"/>
              <a:gd name="connsiteX5" fmla="*/ 6681930 w 8673702"/>
              <a:gd name="connsiteY5" fmla="*/ 7131069 h 9207652"/>
              <a:gd name="connsiteX6" fmla="*/ 4332268 w 8673702"/>
              <a:gd name="connsiteY6" fmla="*/ 9207619 h 9207652"/>
              <a:gd name="connsiteX7" fmla="*/ 3035903 w 8673702"/>
              <a:gd name="connsiteY7" fmla="*/ 7177368 h 9207652"/>
              <a:gd name="connsiteX8" fmla="*/ 26486 w 8673702"/>
              <a:gd name="connsiteY8" fmla="*/ 4901837 h 9207652"/>
              <a:gd name="connsiteX0" fmla="*/ 26486 w 8827344"/>
              <a:gd name="connsiteY0" fmla="*/ 4674817 h 8980632"/>
              <a:gd name="connsiteX1" fmla="*/ 2931732 w 8827344"/>
              <a:gd name="connsiteY1" fmla="*/ 2609842 h 8980632"/>
              <a:gd name="connsiteX2" fmla="*/ 4332268 w 8827344"/>
              <a:gd name="connsiteY2" fmla="*/ 369035 h 8980632"/>
              <a:gd name="connsiteX3" fmla="*/ 7028204 w 8827344"/>
              <a:gd name="connsiteY3" fmla="*/ 3081509 h 8980632"/>
              <a:gd name="connsiteX4" fmla="*/ 8825174 w 8827344"/>
              <a:gd name="connsiteY4" fmla="*/ 5597512 h 8980632"/>
              <a:gd name="connsiteX5" fmla="*/ 6681930 w 8827344"/>
              <a:gd name="connsiteY5" fmla="*/ 6904049 h 8980632"/>
              <a:gd name="connsiteX6" fmla="*/ 4332268 w 8827344"/>
              <a:gd name="connsiteY6" fmla="*/ 8980599 h 8980632"/>
              <a:gd name="connsiteX7" fmla="*/ 3035903 w 8827344"/>
              <a:gd name="connsiteY7" fmla="*/ 6950348 h 8980632"/>
              <a:gd name="connsiteX8" fmla="*/ 26486 w 8827344"/>
              <a:gd name="connsiteY8" fmla="*/ 4674817 h 8980632"/>
              <a:gd name="connsiteX0" fmla="*/ 26486 w 8833035"/>
              <a:gd name="connsiteY0" fmla="*/ 4704876 h 9010691"/>
              <a:gd name="connsiteX1" fmla="*/ 2931732 w 8833035"/>
              <a:gd name="connsiteY1" fmla="*/ 2639901 h 9010691"/>
              <a:gd name="connsiteX2" fmla="*/ 4332268 w 8833035"/>
              <a:gd name="connsiteY2" fmla="*/ 399094 h 9010691"/>
              <a:gd name="connsiteX3" fmla="*/ 7287284 w 8833035"/>
              <a:gd name="connsiteY3" fmla="*/ 2776288 h 9010691"/>
              <a:gd name="connsiteX4" fmla="*/ 8825174 w 8833035"/>
              <a:gd name="connsiteY4" fmla="*/ 5627571 h 9010691"/>
              <a:gd name="connsiteX5" fmla="*/ 6681930 w 8833035"/>
              <a:gd name="connsiteY5" fmla="*/ 6934108 h 9010691"/>
              <a:gd name="connsiteX6" fmla="*/ 4332268 w 8833035"/>
              <a:gd name="connsiteY6" fmla="*/ 9010658 h 9010691"/>
              <a:gd name="connsiteX7" fmla="*/ 3035903 w 8833035"/>
              <a:gd name="connsiteY7" fmla="*/ 6980407 h 9010691"/>
              <a:gd name="connsiteX8" fmla="*/ 26486 w 8833035"/>
              <a:gd name="connsiteY8" fmla="*/ 4704876 h 9010691"/>
              <a:gd name="connsiteX0" fmla="*/ 26486 w 8827268"/>
              <a:gd name="connsiteY0" fmla="*/ 4867100 h 9172915"/>
              <a:gd name="connsiteX1" fmla="*/ 2931732 w 8827268"/>
              <a:gd name="connsiteY1" fmla="*/ 2802125 h 9172915"/>
              <a:gd name="connsiteX2" fmla="*/ 4332268 w 8827268"/>
              <a:gd name="connsiteY2" fmla="*/ 561318 h 9172915"/>
              <a:gd name="connsiteX3" fmla="*/ 7287284 w 8827268"/>
              <a:gd name="connsiteY3" fmla="*/ 2938512 h 9172915"/>
              <a:gd name="connsiteX4" fmla="*/ 8825174 w 8827268"/>
              <a:gd name="connsiteY4" fmla="*/ 5789795 h 9172915"/>
              <a:gd name="connsiteX5" fmla="*/ 6681930 w 8827268"/>
              <a:gd name="connsiteY5" fmla="*/ 7096332 h 9172915"/>
              <a:gd name="connsiteX6" fmla="*/ 4332268 w 8827268"/>
              <a:gd name="connsiteY6" fmla="*/ 9172882 h 9172915"/>
              <a:gd name="connsiteX7" fmla="*/ 3035903 w 8827268"/>
              <a:gd name="connsiteY7" fmla="*/ 7142631 h 9172915"/>
              <a:gd name="connsiteX8" fmla="*/ 26486 w 8827268"/>
              <a:gd name="connsiteY8" fmla="*/ 4867100 h 917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27268" h="9172915">
                <a:moveTo>
                  <a:pt x="26486" y="4867100"/>
                </a:moveTo>
                <a:cubicBezTo>
                  <a:pt x="53494" y="4203485"/>
                  <a:pt x="2214102" y="3519755"/>
                  <a:pt x="2931732" y="2802125"/>
                </a:cubicBezTo>
                <a:cubicBezTo>
                  <a:pt x="3649362" y="2084495"/>
                  <a:pt x="3604992" y="733009"/>
                  <a:pt x="4332268" y="561318"/>
                </a:cubicBezTo>
                <a:cubicBezTo>
                  <a:pt x="4451873" y="-902512"/>
                  <a:pt x="9235946" y="710739"/>
                  <a:pt x="7287284" y="2938512"/>
                </a:cubicBezTo>
                <a:cubicBezTo>
                  <a:pt x="5338622" y="5166285"/>
                  <a:pt x="8926066" y="5096825"/>
                  <a:pt x="8825174" y="5789795"/>
                </a:cubicBezTo>
                <a:cubicBezTo>
                  <a:pt x="8724282" y="6482765"/>
                  <a:pt x="8620689" y="7491800"/>
                  <a:pt x="6681930" y="7096332"/>
                </a:cubicBezTo>
                <a:cubicBezTo>
                  <a:pt x="5611272" y="6990231"/>
                  <a:pt x="4939939" y="9165166"/>
                  <a:pt x="4332268" y="9172882"/>
                </a:cubicBezTo>
                <a:cubicBezTo>
                  <a:pt x="3724597" y="9180598"/>
                  <a:pt x="3753533" y="7860261"/>
                  <a:pt x="3035903" y="7142631"/>
                </a:cubicBezTo>
                <a:cubicBezTo>
                  <a:pt x="2318273" y="6425001"/>
                  <a:pt x="-289889" y="6035363"/>
                  <a:pt x="26486" y="4867100"/>
                </a:cubicBezTo>
                <a:close/>
              </a:path>
            </a:pathLst>
          </a:custGeom>
          <a:gradFill>
            <a:gsLst>
              <a:gs pos="0">
                <a:srgbClr val="C8FEDA"/>
              </a:gs>
              <a:gs pos="34000">
                <a:srgbClr val="FBD486"/>
              </a:gs>
              <a:gs pos="100000">
                <a:srgbClr val="FA7B7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86F26-E7FF-48EF-B839-5FCCCDD4B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82093" y="-244131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1410B0-3C58-4966-A7AC-0687C59B4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1784" y="-244131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139C3B-3DE7-4093-BB08-C5C401CA1AE2}"/>
              </a:ext>
            </a:extLst>
          </p:cNvPr>
          <p:cNvSpPr txBox="1"/>
          <p:nvPr/>
        </p:nvSpPr>
        <p:spPr>
          <a:xfrm>
            <a:off x="4794852" y="-109526"/>
            <a:ext cx="43978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What is The Finish Condition?</a:t>
            </a:r>
          </a:p>
          <a:p>
            <a:pPr algn="ctr"/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16C7AA8C-7FCB-461F-9423-963668D08F3A}"/>
              </a:ext>
            </a:extLst>
          </p:cNvPr>
          <p:cNvSpPr/>
          <p:nvPr/>
        </p:nvSpPr>
        <p:spPr>
          <a:xfrm>
            <a:off x="2426904" y="4646037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8E9438F6-A0BB-4625-A4F5-EE46246DE3AD}"/>
              </a:ext>
            </a:extLst>
          </p:cNvPr>
          <p:cNvSpPr/>
          <p:nvPr/>
        </p:nvSpPr>
        <p:spPr>
          <a:xfrm>
            <a:off x="279034" y="5244856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B5F8CCA8-3532-4C23-B271-B47E3D97ED58}"/>
              </a:ext>
            </a:extLst>
          </p:cNvPr>
          <p:cNvSpPr/>
          <p:nvPr/>
        </p:nvSpPr>
        <p:spPr>
          <a:xfrm>
            <a:off x="1355344" y="4946266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AE6DE5-0A31-4250-8838-DB23A65322CE}"/>
              </a:ext>
            </a:extLst>
          </p:cNvPr>
          <p:cNvGrpSpPr/>
          <p:nvPr/>
        </p:nvGrpSpPr>
        <p:grpSpPr>
          <a:xfrm>
            <a:off x="540763" y="5297163"/>
            <a:ext cx="1645917" cy="457779"/>
            <a:chOff x="7117083" y="3428008"/>
            <a:chExt cx="1645917" cy="45777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581D89-1D01-412E-A2F2-D844E1A1BBD0}"/>
                </a:ext>
              </a:extLst>
            </p:cNvPr>
            <p:cNvCxnSpPr>
              <a:cxnSpLocks/>
            </p:cNvCxnSpPr>
            <p:nvPr/>
          </p:nvCxnSpPr>
          <p:spPr>
            <a:xfrm>
              <a:off x="7913797" y="3428008"/>
              <a:ext cx="0" cy="457779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532C31-408E-4EBA-BC81-ACEE6962B6FB}"/>
                </a:ext>
              </a:extLst>
            </p:cNvPr>
            <p:cNvCxnSpPr>
              <a:cxnSpLocks/>
            </p:cNvCxnSpPr>
            <p:nvPr/>
          </p:nvCxnSpPr>
          <p:spPr>
            <a:xfrm>
              <a:off x="7117083" y="3656898"/>
              <a:ext cx="1645917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185D17E-EF41-465B-8B1F-F250F21C5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514" y="3465513"/>
            <a:ext cx="489920" cy="15369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384-EAD6-418F-845B-389C36294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220" y="4313058"/>
            <a:ext cx="1316128" cy="1140645"/>
          </a:xfrm>
          <a:prstGeom prst="rect">
            <a:avLst/>
          </a:prstGeom>
        </p:spPr>
      </p:pic>
      <p:sp>
        <p:nvSpPr>
          <p:cNvPr id="14" name="Diamond 13">
            <a:extLst>
              <a:ext uri="{FF2B5EF4-FFF2-40B4-BE49-F238E27FC236}">
                <a16:creationId xmlns:a16="http://schemas.microsoft.com/office/drawing/2014/main" id="{DC50F959-2D7D-4800-AB22-9E6311FB3D9F}"/>
              </a:ext>
            </a:extLst>
          </p:cNvPr>
          <p:cNvSpPr/>
          <p:nvPr/>
        </p:nvSpPr>
        <p:spPr>
          <a:xfrm>
            <a:off x="657542" y="4600535"/>
            <a:ext cx="1360271" cy="374298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2C385-54BD-45D0-A6ED-7973E367E4CE}"/>
              </a:ext>
            </a:extLst>
          </p:cNvPr>
          <p:cNvSpPr txBox="1"/>
          <p:nvPr/>
        </p:nvSpPr>
        <p:spPr>
          <a:xfrm>
            <a:off x="1056383" y="5692566"/>
            <a:ext cx="728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4</a:t>
            </a:r>
          </a:p>
          <a:p>
            <a:endParaRPr lang="en-US" sz="54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82605-A274-4A53-92DE-C21F8040E929}"/>
              </a:ext>
            </a:extLst>
          </p:cNvPr>
          <p:cNvSpPr txBox="1"/>
          <p:nvPr/>
        </p:nvSpPr>
        <p:spPr>
          <a:xfrm>
            <a:off x="1022310" y="5752293"/>
            <a:ext cx="728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7</a:t>
            </a:r>
          </a:p>
          <a:p>
            <a:endParaRPr lang="en-US" sz="54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921AD-7389-43BA-A0A1-5BF7ABC94C07}"/>
              </a:ext>
            </a:extLst>
          </p:cNvPr>
          <p:cNvSpPr txBox="1"/>
          <p:nvPr/>
        </p:nvSpPr>
        <p:spPr>
          <a:xfrm>
            <a:off x="2382154" y="5360399"/>
            <a:ext cx="728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3</a:t>
            </a:r>
          </a:p>
          <a:p>
            <a:endParaRPr lang="en-US" sz="54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FCCFFD-0CBF-4CDB-AB88-432187B55829}"/>
              </a:ext>
            </a:extLst>
          </p:cNvPr>
          <p:cNvSpPr txBox="1"/>
          <p:nvPr/>
        </p:nvSpPr>
        <p:spPr>
          <a:xfrm>
            <a:off x="2406904" y="5371333"/>
            <a:ext cx="728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2</a:t>
            </a:r>
          </a:p>
          <a:p>
            <a:endParaRPr lang="en-US" sz="54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445FD0A-89FB-4DA1-9DC2-2B7D660F5E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769" y="3429000"/>
            <a:ext cx="5255133" cy="33834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3195D05-099C-48AF-A610-4CDA79FE7D88}"/>
              </a:ext>
            </a:extLst>
          </p:cNvPr>
          <p:cNvSpPr txBox="1"/>
          <p:nvPr/>
        </p:nvSpPr>
        <p:spPr>
          <a:xfrm>
            <a:off x="7011977" y="4257897"/>
            <a:ext cx="62210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int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Block_Counter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=</a:t>
            </a:r>
            <a:r>
              <a:rPr lang="en-US" sz="12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0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for(int rows=</a:t>
            </a:r>
            <a:r>
              <a:rPr lang="en-US" sz="12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0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;rows&lt;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Game_Maps_Rows;rows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++){</a:t>
            </a:r>
          </a:p>
          <a:p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   for(int columns=</a:t>
            </a:r>
            <a:r>
              <a:rPr lang="en-US" sz="12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0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;columns&lt;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Game_Maps_Column;columns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++){</a:t>
            </a:r>
          </a:p>
          <a:p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if(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Game_Maps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[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Current_Level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][rows][columns] == 3)</a:t>
            </a:r>
          </a:p>
          <a:p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       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Block_Counter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++;</a:t>
            </a:r>
          </a:p>
          <a:p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   }</a:t>
            </a:r>
          </a:p>
          <a:p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}</a:t>
            </a:r>
          </a:p>
          <a:p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if(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Block_Counter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==0){</a:t>
            </a:r>
          </a:p>
          <a:p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Change_Lvl_Information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();</a:t>
            </a:r>
          </a:p>
          <a:p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}</a:t>
            </a:r>
          </a:p>
          <a:p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}</a:t>
            </a:r>
          </a:p>
          <a:p>
            <a:endParaRPr lang="en-US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7F6E96-564F-4DAE-A8F8-5A0AB3B9AE33}"/>
              </a:ext>
            </a:extLst>
          </p:cNvPr>
          <p:cNvSpPr txBox="1"/>
          <p:nvPr/>
        </p:nvSpPr>
        <p:spPr>
          <a:xfrm>
            <a:off x="7373718" y="5877231"/>
            <a:ext cx="50978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- When, there is no any elements that equal to ‘3’</a:t>
            </a:r>
          </a:p>
          <a:p>
            <a:endParaRPr lang="en-US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49549D-DA26-4F6B-81DD-F96E4D42114B}"/>
              </a:ext>
            </a:extLst>
          </p:cNvPr>
          <p:cNvSpPr txBox="1"/>
          <p:nvPr/>
        </p:nvSpPr>
        <p:spPr>
          <a:xfrm>
            <a:off x="2503879" y="2418430"/>
            <a:ext cx="55524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- When all the boxes have been stored on the target location</a:t>
            </a:r>
          </a:p>
          <a:p>
            <a:endParaRPr lang="en-US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0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decel="78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78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78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accel="96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accel="9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accel="10000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1000" decel="49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-0.08789 0.0423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210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1000" decel="4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-0.08633 0.04861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8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4301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14" grpId="0" animBg="1"/>
      <p:bldP spid="15" grpId="1"/>
      <p:bldP spid="15" grpId="2"/>
      <p:bldP spid="16" grpId="0"/>
      <p:bldP spid="17" grpId="0"/>
      <p:bldP spid="17" grpId="1"/>
      <p:bldP spid="18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9E95C3-F9E6-46D5-AC72-DDFD68D97DD0}"/>
              </a:ext>
            </a:extLst>
          </p:cNvPr>
          <p:cNvSpPr/>
          <p:nvPr/>
        </p:nvSpPr>
        <p:spPr>
          <a:xfrm>
            <a:off x="0" y="-23756"/>
            <a:ext cx="12197361" cy="6515995"/>
          </a:xfrm>
          <a:custGeom>
            <a:avLst/>
            <a:gdLst>
              <a:gd name="connsiteX0" fmla="*/ 0 w 11856720"/>
              <a:gd name="connsiteY0" fmla="*/ 0 h 6515995"/>
              <a:gd name="connsiteX1" fmla="*/ 11856720 w 11856720"/>
              <a:gd name="connsiteY1" fmla="*/ 0 h 6515995"/>
              <a:gd name="connsiteX2" fmla="*/ 11856720 w 11856720"/>
              <a:gd name="connsiteY2" fmla="*/ 6515995 h 6515995"/>
              <a:gd name="connsiteX3" fmla="*/ 0 w 11856720"/>
              <a:gd name="connsiteY3" fmla="*/ 6515995 h 6515995"/>
              <a:gd name="connsiteX4" fmla="*/ 0 w 11856720"/>
              <a:gd name="connsiteY4" fmla="*/ 0 h 6515995"/>
              <a:gd name="connsiteX0" fmla="*/ 0 w 11856720"/>
              <a:gd name="connsiteY0" fmla="*/ 0 h 6515995"/>
              <a:gd name="connsiteX1" fmla="*/ 11856720 w 11856720"/>
              <a:gd name="connsiteY1" fmla="*/ 0 h 6515995"/>
              <a:gd name="connsiteX2" fmla="*/ 4724400 w 11856720"/>
              <a:gd name="connsiteY2" fmla="*/ 5144395 h 6515995"/>
              <a:gd name="connsiteX3" fmla="*/ 0 w 11856720"/>
              <a:gd name="connsiteY3" fmla="*/ 6515995 h 6515995"/>
              <a:gd name="connsiteX4" fmla="*/ 0 w 11856720"/>
              <a:gd name="connsiteY4" fmla="*/ 0 h 6515995"/>
              <a:gd name="connsiteX0" fmla="*/ 0 w 11856720"/>
              <a:gd name="connsiteY0" fmla="*/ 0 h 6515995"/>
              <a:gd name="connsiteX1" fmla="*/ 11856720 w 11856720"/>
              <a:gd name="connsiteY1" fmla="*/ 0 h 6515995"/>
              <a:gd name="connsiteX2" fmla="*/ 4724400 w 11856720"/>
              <a:gd name="connsiteY2" fmla="*/ 5144395 h 6515995"/>
              <a:gd name="connsiteX3" fmla="*/ 0 w 11856720"/>
              <a:gd name="connsiteY3" fmla="*/ 6515995 h 6515995"/>
              <a:gd name="connsiteX4" fmla="*/ 0 w 11856720"/>
              <a:gd name="connsiteY4" fmla="*/ 0 h 6515995"/>
              <a:gd name="connsiteX0" fmla="*/ 0 w 11856720"/>
              <a:gd name="connsiteY0" fmla="*/ 0 h 6515995"/>
              <a:gd name="connsiteX1" fmla="*/ 11856720 w 11856720"/>
              <a:gd name="connsiteY1" fmla="*/ 0 h 6515995"/>
              <a:gd name="connsiteX2" fmla="*/ 4724400 w 11856720"/>
              <a:gd name="connsiteY2" fmla="*/ 5144395 h 6515995"/>
              <a:gd name="connsiteX3" fmla="*/ 0 w 11856720"/>
              <a:gd name="connsiteY3" fmla="*/ 6515995 h 6515995"/>
              <a:gd name="connsiteX4" fmla="*/ 0 w 11856720"/>
              <a:gd name="connsiteY4" fmla="*/ 0 h 6515995"/>
              <a:gd name="connsiteX0" fmla="*/ 0 w 12197361"/>
              <a:gd name="connsiteY0" fmla="*/ 0 h 6515995"/>
              <a:gd name="connsiteX1" fmla="*/ 11856720 w 12197361"/>
              <a:gd name="connsiteY1" fmla="*/ 0 h 6515995"/>
              <a:gd name="connsiteX2" fmla="*/ 7940040 w 12197361"/>
              <a:gd name="connsiteY2" fmla="*/ 2264036 h 6515995"/>
              <a:gd name="connsiteX3" fmla="*/ 4724400 w 12197361"/>
              <a:gd name="connsiteY3" fmla="*/ 5144395 h 6515995"/>
              <a:gd name="connsiteX4" fmla="*/ 0 w 12197361"/>
              <a:gd name="connsiteY4" fmla="*/ 6515995 h 6515995"/>
              <a:gd name="connsiteX5" fmla="*/ 0 w 12197361"/>
              <a:gd name="connsiteY5" fmla="*/ 0 h 6515995"/>
              <a:gd name="connsiteX0" fmla="*/ 0 w 12197361"/>
              <a:gd name="connsiteY0" fmla="*/ 0 h 6515995"/>
              <a:gd name="connsiteX1" fmla="*/ 11856720 w 12197361"/>
              <a:gd name="connsiteY1" fmla="*/ 0 h 6515995"/>
              <a:gd name="connsiteX2" fmla="*/ 7940040 w 12197361"/>
              <a:gd name="connsiteY2" fmla="*/ 2264036 h 6515995"/>
              <a:gd name="connsiteX3" fmla="*/ 3520440 w 12197361"/>
              <a:gd name="connsiteY3" fmla="*/ 5281555 h 6515995"/>
              <a:gd name="connsiteX4" fmla="*/ 0 w 12197361"/>
              <a:gd name="connsiteY4" fmla="*/ 6515995 h 6515995"/>
              <a:gd name="connsiteX5" fmla="*/ 0 w 12197361"/>
              <a:gd name="connsiteY5" fmla="*/ 0 h 6515995"/>
              <a:gd name="connsiteX0" fmla="*/ 0 w 12197361"/>
              <a:gd name="connsiteY0" fmla="*/ 0 h 6515995"/>
              <a:gd name="connsiteX1" fmla="*/ 11856720 w 12197361"/>
              <a:gd name="connsiteY1" fmla="*/ 0 h 6515995"/>
              <a:gd name="connsiteX2" fmla="*/ 7940040 w 12197361"/>
              <a:gd name="connsiteY2" fmla="*/ 2264036 h 6515995"/>
              <a:gd name="connsiteX3" fmla="*/ 3520440 w 12197361"/>
              <a:gd name="connsiteY3" fmla="*/ 5281555 h 6515995"/>
              <a:gd name="connsiteX4" fmla="*/ 0 w 12197361"/>
              <a:gd name="connsiteY4" fmla="*/ 6515995 h 6515995"/>
              <a:gd name="connsiteX5" fmla="*/ 0 w 12197361"/>
              <a:gd name="connsiteY5" fmla="*/ 0 h 651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7361" h="6515995">
                <a:moveTo>
                  <a:pt x="0" y="0"/>
                </a:moveTo>
                <a:lnTo>
                  <a:pt x="11856720" y="0"/>
                </a:lnTo>
                <a:cubicBezTo>
                  <a:pt x="13426440" y="570379"/>
                  <a:pt x="9128760" y="1406637"/>
                  <a:pt x="7940040" y="2264036"/>
                </a:cubicBezTo>
                <a:cubicBezTo>
                  <a:pt x="6751320" y="3121435"/>
                  <a:pt x="5242560" y="5299335"/>
                  <a:pt x="3520440" y="5281555"/>
                </a:cubicBezTo>
                <a:cubicBezTo>
                  <a:pt x="-568960" y="5129155"/>
                  <a:pt x="1574800" y="6058795"/>
                  <a:pt x="0" y="6515995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81000">
                <a:srgbClr val="9900CC"/>
              </a:gs>
              <a:gs pos="100000">
                <a:srgbClr val="7030A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5C203BFC-656E-4872-AF54-8BBF998763BC}"/>
              </a:ext>
            </a:extLst>
          </p:cNvPr>
          <p:cNvSpPr/>
          <p:nvPr/>
        </p:nvSpPr>
        <p:spPr>
          <a:xfrm>
            <a:off x="1811263" y="10968481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87A08C7D-7C02-4658-BD89-5EDC2BC3A379}"/>
              </a:ext>
            </a:extLst>
          </p:cNvPr>
          <p:cNvSpPr/>
          <p:nvPr/>
        </p:nvSpPr>
        <p:spPr>
          <a:xfrm>
            <a:off x="3959349" y="10968481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5B35E7B6-2D6D-473A-A7A1-642FAAA40631}"/>
              </a:ext>
            </a:extLst>
          </p:cNvPr>
          <p:cNvSpPr/>
          <p:nvPr/>
        </p:nvSpPr>
        <p:spPr>
          <a:xfrm>
            <a:off x="2885475" y="10668999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E458D0C9-5403-452F-81B2-3B18B6092EEC}"/>
              </a:ext>
            </a:extLst>
          </p:cNvPr>
          <p:cNvSpPr/>
          <p:nvPr/>
        </p:nvSpPr>
        <p:spPr>
          <a:xfrm>
            <a:off x="1815073" y="10365852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DEDF32EB-82ED-40C1-9C2F-FFB96C68CFC0}"/>
              </a:ext>
            </a:extLst>
          </p:cNvPr>
          <p:cNvSpPr/>
          <p:nvPr/>
        </p:nvSpPr>
        <p:spPr>
          <a:xfrm>
            <a:off x="3959349" y="10365852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BC511194-F114-4F37-B10B-00EF93130487}"/>
              </a:ext>
            </a:extLst>
          </p:cNvPr>
          <p:cNvSpPr/>
          <p:nvPr/>
        </p:nvSpPr>
        <p:spPr>
          <a:xfrm>
            <a:off x="729977" y="11266433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2C0157F9-F66B-475A-A6A9-814E4506E64D}"/>
              </a:ext>
            </a:extLst>
          </p:cNvPr>
          <p:cNvSpPr/>
          <p:nvPr/>
        </p:nvSpPr>
        <p:spPr>
          <a:xfrm>
            <a:off x="5044445" y="10060280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E29145-CAC8-4A91-AC8A-E7712FB31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93" y="8931668"/>
            <a:ext cx="1608048" cy="283609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56C373A-C59A-4EA8-87EA-AE327B56E198}"/>
              </a:ext>
            </a:extLst>
          </p:cNvPr>
          <p:cNvGrpSpPr/>
          <p:nvPr/>
        </p:nvGrpSpPr>
        <p:grpSpPr>
          <a:xfrm>
            <a:off x="5280666" y="10125085"/>
            <a:ext cx="1645917" cy="457779"/>
            <a:chOff x="7117083" y="3428008"/>
            <a:chExt cx="1645917" cy="45777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FEF19BB-B68B-4AF8-AE29-A219ABF118A3}"/>
                </a:ext>
              </a:extLst>
            </p:cNvPr>
            <p:cNvCxnSpPr>
              <a:cxnSpLocks/>
            </p:cNvCxnSpPr>
            <p:nvPr/>
          </p:nvCxnSpPr>
          <p:spPr>
            <a:xfrm>
              <a:off x="7913797" y="3428008"/>
              <a:ext cx="0" cy="457779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3B7CB50-5BE2-45E3-A33C-F5F838A54B4E}"/>
                </a:ext>
              </a:extLst>
            </p:cNvPr>
            <p:cNvCxnSpPr>
              <a:cxnSpLocks/>
            </p:cNvCxnSpPr>
            <p:nvPr/>
          </p:nvCxnSpPr>
          <p:spPr>
            <a:xfrm>
              <a:off x="7117083" y="3656898"/>
              <a:ext cx="1645917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ACE9A93-1E99-4687-8FBA-C8DEF92096E8}"/>
              </a:ext>
            </a:extLst>
          </p:cNvPr>
          <p:cNvSpPr txBox="1"/>
          <p:nvPr/>
        </p:nvSpPr>
        <p:spPr>
          <a:xfrm>
            <a:off x="44373" y="5824"/>
            <a:ext cx="93658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How good did you finish the level ?</a:t>
            </a:r>
          </a:p>
          <a:p>
            <a:endParaRPr lang="en-US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D5E9A4-BE6D-4A10-9ABE-435A9ED0C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225" y="9702799"/>
            <a:ext cx="1316128" cy="1140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A4040F-5500-4489-BCD4-F9234C3A8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86" y="9835947"/>
            <a:ext cx="489920" cy="15369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7610FD-75D6-497F-A624-29C1279D21A6}"/>
              </a:ext>
            </a:extLst>
          </p:cNvPr>
          <p:cNvSpPr txBox="1"/>
          <p:nvPr/>
        </p:nvSpPr>
        <p:spPr>
          <a:xfrm>
            <a:off x="5501057" y="4313413"/>
            <a:ext cx="728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1</a:t>
            </a:r>
          </a:p>
          <a:p>
            <a:endParaRPr lang="en-US" sz="54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3504D1-865D-4C75-B444-DF080E3D0164}"/>
              </a:ext>
            </a:extLst>
          </p:cNvPr>
          <p:cNvSpPr txBox="1"/>
          <p:nvPr/>
        </p:nvSpPr>
        <p:spPr>
          <a:xfrm>
            <a:off x="3992083" y="5231473"/>
            <a:ext cx="728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4</a:t>
            </a:r>
          </a:p>
          <a:p>
            <a:endParaRPr lang="en-US" sz="54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9FEC9-D052-4B9D-AE21-BFFBC281EECA}"/>
              </a:ext>
            </a:extLst>
          </p:cNvPr>
          <p:cNvSpPr txBox="1"/>
          <p:nvPr/>
        </p:nvSpPr>
        <p:spPr>
          <a:xfrm>
            <a:off x="745683" y="5572239"/>
            <a:ext cx="728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4</a:t>
            </a:r>
          </a:p>
          <a:p>
            <a:endParaRPr lang="en-US" sz="54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5C8523C6-5178-41FB-9549-97583F2482A0}"/>
              </a:ext>
            </a:extLst>
          </p:cNvPr>
          <p:cNvSpPr/>
          <p:nvPr/>
        </p:nvSpPr>
        <p:spPr>
          <a:xfrm>
            <a:off x="2125711" y="4627700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768A9EE6-0A21-4BB0-985F-DC3756AE67E7}"/>
              </a:ext>
            </a:extLst>
          </p:cNvPr>
          <p:cNvSpPr/>
          <p:nvPr/>
        </p:nvSpPr>
        <p:spPr>
          <a:xfrm>
            <a:off x="1041224" y="4934777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3EF58C1C-95E5-4672-B563-F5DE6B49DE8C}"/>
              </a:ext>
            </a:extLst>
          </p:cNvPr>
          <p:cNvSpPr/>
          <p:nvPr/>
        </p:nvSpPr>
        <p:spPr>
          <a:xfrm>
            <a:off x="3213743" y="4332815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8B46B483-6AFD-4A56-9F5A-D54E2E5D171C}"/>
              </a:ext>
            </a:extLst>
          </p:cNvPr>
          <p:cNvSpPr/>
          <p:nvPr/>
        </p:nvSpPr>
        <p:spPr>
          <a:xfrm>
            <a:off x="-20403" y="5240226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3573BD5D-1815-43D8-9CE1-6633CA207D5C}"/>
              </a:ext>
            </a:extLst>
          </p:cNvPr>
          <p:cNvSpPr/>
          <p:nvPr/>
        </p:nvSpPr>
        <p:spPr>
          <a:xfrm>
            <a:off x="4295887" y="4033928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C3767EE2-B3DC-4C96-AD7F-4AA5E4C0142A}"/>
              </a:ext>
            </a:extLst>
          </p:cNvPr>
          <p:cNvSpPr/>
          <p:nvPr/>
        </p:nvSpPr>
        <p:spPr>
          <a:xfrm>
            <a:off x="3215015" y="4943897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5541F7BB-E796-4758-A661-DA0BFD6573D7}"/>
              </a:ext>
            </a:extLst>
          </p:cNvPr>
          <p:cNvSpPr/>
          <p:nvPr/>
        </p:nvSpPr>
        <p:spPr>
          <a:xfrm>
            <a:off x="1024215" y="4334385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2D4E14A3-B281-42B3-8239-F156F299B979}"/>
              </a:ext>
            </a:extLst>
          </p:cNvPr>
          <p:cNvSpPr/>
          <p:nvPr/>
        </p:nvSpPr>
        <p:spPr>
          <a:xfrm>
            <a:off x="-47689" y="4031050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AD73A8C9-E494-4D7F-B32F-F9B37283DE7B}"/>
              </a:ext>
            </a:extLst>
          </p:cNvPr>
          <p:cNvSpPr/>
          <p:nvPr/>
        </p:nvSpPr>
        <p:spPr>
          <a:xfrm>
            <a:off x="4287062" y="5246759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85DF94-F890-4206-9D97-7FAE48BEFD41}"/>
              </a:ext>
            </a:extLst>
          </p:cNvPr>
          <p:cNvGrpSpPr/>
          <p:nvPr/>
        </p:nvGrpSpPr>
        <p:grpSpPr>
          <a:xfrm>
            <a:off x="5661353" y="4448154"/>
            <a:ext cx="886000" cy="886000"/>
            <a:chOff x="2427421" y="4145280"/>
            <a:chExt cx="1320800" cy="132080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023FEA9-8860-49BD-9C23-2EA434826F38}"/>
                </a:ext>
              </a:extLst>
            </p:cNvPr>
            <p:cNvSpPr/>
            <p:nvPr/>
          </p:nvSpPr>
          <p:spPr>
            <a:xfrm>
              <a:off x="2427421" y="4145280"/>
              <a:ext cx="1320800" cy="1320800"/>
            </a:xfrm>
            <a:prstGeom prst="roundRect">
              <a:avLst>
                <a:gd name="adj" fmla="val 25321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Rounded MT Bold" panose="020F0704030504030204" pitchFamily="34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4E14EC5-1179-4138-9306-3F2D371BF95F}"/>
                </a:ext>
              </a:extLst>
            </p:cNvPr>
            <p:cNvSpPr/>
            <p:nvPr/>
          </p:nvSpPr>
          <p:spPr>
            <a:xfrm>
              <a:off x="2548522" y="4266381"/>
              <a:ext cx="1078598" cy="1078598"/>
            </a:xfrm>
            <a:prstGeom prst="roundRect">
              <a:avLst>
                <a:gd name="adj" fmla="val 253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2">
                      <a:lumMod val="10000"/>
                    </a:schemeClr>
                  </a:solidFill>
                  <a:latin typeface="Arial Rounded MT Bold" panose="020F0704030504030204" pitchFamily="34" charset="0"/>
                </a:rPr>
                <a:t>W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5A67E26-1A9A-4C42-85CB-411640FCDFE5}"/>
              </a:ext>
            </a:extLst>
          </p:cNvPr>
          <p:cNvGrpSpPr/>
          <p:nvPr/>
        </p:nvGrpSpPr>
        <p:grpSpPr>
          <a:xfrm>
            <a:off x="5674261" y="5852114"/>
            <a:ext cx="886000" cy="886000"/>
            <a:chOff x="2427421" y="4145280"/>
            <a:chExt cx="1320800" cy="132080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E0F351F3-0EE0-46CE-9B41-D18BDECA557A}"/>
                </a:ext>
              </a:extLst>
            </p:cNvPr>
            <p:cNvSpPr/>
            <p:nvPr/>
          </p:nvSpPr>
          <p:spPr>
            <a:xfrm>
              <a:off x="2427421" y="4145280"/>
              <a:ext cx="1320800" cy="1320800"/>
            </a:xfrm>
            <a:prstGeom prst="roundRect">
              <a:avLst>
                <a:gd name="adj" fmla="val 25321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Rounded MT Bold" panose="020F0704030504030204" pitchFamily="34" charset="0"/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48CEF81-85C6-40CF-AB96-1C53CDD7DBCA}"/>
                </a:ext>
              </a:extLst>
            </p:cNvPr>
            <p:cNvSpPr/>
            <p:nvPr/>
          </p:nvSpPr>
          <p:spPr>
            <a:xfrm>
              <a:off x="2548522" y="4266381"/>
              <a:ext cx="1078598" cy="1078598"/>
            </a:xfrm>
            <a:prstGeom prst="roundRect">
              <a:avLst>
                <a:gd name="adj" fmla="val 253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2">
                      <a:lumMod val="10000"/>
                    </a:schemeClr>
                  </a:solidFill>
                  <a:latin typeface="Arial Rounded MT Bold" panose="020F0704030504030204" pitchFamily="34" charset="0"/>
                </a:rPr>
                <a:t>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E7503A2-7520-4247-9143-4D279622A088}"/>
              </a:ext>
            </a:extLst>
          </p:cNvPr>
          <p:cNvGrpSpPr/>
          <p:nvPr/>
        </p:nvGrpSpPr>
        <p:grpSpPr>
          <a:xfrm>
            <a:off x="7063698" y="5852114"/>
            <a:ext cx="886000" cy="886000"/>
            <a:chOff x="2427421" y="4145280"/>
            <a:chExt cx="1320800" cy="132080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66B1AEC-02D1-4503-A22B-4443332B945B}"/>
                </a:ext>
              </a:extLst>
            </p:cNvPr>
            <p:cNvSpPr/>
            <p:nvPr/>
          </p:nvSpPr>
          <p:spPr>
            <a:xfrm>
              <a:off x="2427421" y="4145280"/>
              <a:ext cx="1320800" cy="1320800"/>
            </a:xfrm>
            <a:prstGeom prst="roundRect">
              <a:avLst>
                <a:gd name="adj" fmla="val 25321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Rounded MT Bold" panose="020F0704030504030204" pitchFamily="34" charset="0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AA6A0E9-8650-4C1F-A035-BBA27C0FA970}"/>
                </a:ext>
              </a:extLst>
            </p:cNvPr>
            <p:cNvSpPr/>
            <p:nvPr/>
          </p:nvSpPr>
          <p:spPr>
            <a:xfrm>
              <a:off x="2548522" y="4266381"/>
              <a:ext cx="1078598" cy="1078598"/>
            </a:xfrm>
            <a:prstGeom prst="roundRect">
              <a:avLst>
                <a:gd name="adj" fmla="val 253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2">
                      <a:lumMod val="10000"/>
                    </a:schemeClr>
                  </a:solidFill>
                  <a:latin typeface="Arial Rounded MT Bold" panose="020F0704030504030204" pitchFamily="34" charset="0"/>
                </a:rPr>
                <a:t>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AAB94A-0D86-4554-8A27-DF4FD801FAD8}"/>
              </a:ext>
            </a:extLst>
          </p:cNvPr>
          <p:cNvGrpSpPr/>
          <p:nvPr/>
        </p:nvGrpSpPr>
        <p:grpSpPr>
          <a:xfrm>
            <a:off x="4277781" y="5852114"/>
            <a:ext cx="886000" cy="886000"/>
            <a:chOff x="2427421" y="4145280"/>
            <a:chExt cx="1320800" cy="13208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90FFF650-4734-4CF2-8CBA-539ADD637C34}"/>
                </a:ext>
              </a:extLst>
            </p:cNvPr>
            <p:cNvSpPr/>
            <p:nvPr/>
          </p:nvSpPr>
          <p:spPr>
            <a:xfrm>
              <a:off x="2427421" y="4145280"/>
              <a:ext cx="1320800" cy="1320800"/>
            </a:xfrm>
            <a:prstGeom prst="roundRect">
              <a:avLst>
                <a:gd name="adj" fmla="val 25321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Rounded MT Bold" panose="020F0704030504030204" pitchFamily="34" charset="0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A535232-8237-4622-B414-57F7A6153A71}"/>
                </a:ext>
              </a:extLst>
            </p:cNvPr>
            <p:cNvSpPr/>
            <p:nvPr/>
          </p:nvSpPr>
          <p:spPr>
            <a:xfrm>
              <a:off x="2548522" y="4266381"/>
              <a:ext cx="1078598" cy="1078598"/>
            </a:xfrm>
            <a:prstGeom prst="roundRect">
              <a:avLst>
                <a:gd name="adj" fmla="val 253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2">
                      <a:lumMod val="10000"/>
                    </a:schemeClr>
                  </a:solidFill>
                  <a:latin typeface="Arial Rounded MT Bold" panose="020F0704030504030204" pitchFamily="34" charset="0"/>
                </a:rPr>
                <a:t>A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9A22FE3-D824-4752-86A6-5534B2DAC198}"/>
              </a:ext>
            </a:extLst>
          </p:cNvPr>
          <p:cNvGrpSpPr/>
          <p:nvPr/>
        </p:nvGrpSpPr>
        <p:grpSpPr>
          <a:xfrm>
            <a:off x="226658" y="5299028"/>
            <a:ext cx="1645917" cy="457779"/>
            <a:chOff x="7117083" y="3428008"/>
            <a:chExt cx="1645917" cy="457779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52EF454-A074-46B7-BE8D-4717B623FD85}"/>
                </a:ext>
              </a:extLst>
            </p:cNvPr>
            <p:cNvCxnSpPr>
              <a:cxnSpLocks/>
            </p:cNvCxnSpPr>
            <p:nvPr/>
          </p:nvCxnSpPr>
          <p:spPr>
            <a:xfrm>
              <a:off x="7913797" y="3428008"/>
              <a:ext cx="0" cy="457779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C2AA1F4-328B-4601-8BDD-2BADC88DCE79}"/>
                </a:ext>
              </a:extLst>
            </p:cNvPr>
            <p:cNvCxnSpPr>
              <a:cxnSpLocks/>
            </p:cNvCxnSpPr>
            <p:nvPr/>
          </p:nvCxnSpPr>
          <p:spPr>
            <a:xfrm>
              <a:off x="7117083" y="3656898"/>
              <a:ext cx="1645917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EF21F43B-B43C-4043-940E-51F9C7D3E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21" y="1711581"/>
            <a:ext cx="1608048" cy="283609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91F5B3F-A2A7-485B-812D-6DE8D6BA8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72" y="3673031"/>
            <a:ext cx="1316128" cy="114064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A2EFB8B-EACF-4C19-96FD-8CE1CE626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263" y="4271980"/>
            <a:ext cx="1316128" cy="114064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4D0BA77-8DF9-438F-B634-6916B3721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720" y="1685071"/>
            <a:ext cx="1608048" cy="2836098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3D7BDA7D-53A2-470E-AAFD-2FD063548FD2}"/>
              </a:ext>
            </a:extLst>
          </p:cNvPr>
          <p:cNvGrpSpPr/>
          <p:nvPr/>
        </p:nvGrpSpPr>
        <p:grpSpPr>
          <a:xfrm>
            <a:off x="3487667" y="5002584"/>
            <a:ext cx="1645917" cy="457779"/>
            <a:chOff x="7117083" y="3428008"/>
            <a:chExt cx="1645917" cy="457779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7176F16-8CCD-4B4C-8D7E-83BA68A1686D}"/>
                </a:ext>
              </a:extLst>
            </p:cNvPr>
            <p:cNvCxnSpPr>
              <a:cxnSpLocks/>
            </p:cNvCxnSpPr>
            <p:nvPr/>
          </p:nvCxnSpPr>
          <p:spPr>
            <a:xfrm>
              <a:off x="7913797" y="3428008"/>
              <a:ext cx="0" cy="457779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0567506-EBD1-4D87-B1B3-3CA0E01D9D94}"/>
                </a:ext>
              </a:extLst>
            </p:cNvPr>
            <p:cNvCxnSpPr>
              <a:cxnSpLocks/>
            </p:cNvCxnSpPr>
            <p:nvPr/>
          </p:nvCxnSpPr>
          <p:spPr>
            <a:xfrm>
              <a:off x="7117083" y="3656898"/>
              <a:ext cx="1645917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8D7F464-5C36-4965-80F4-9125BA7FF45B}"/>
              </a:ext>
            </a:extLst>
          </p:cNvPr>
          <p:cNvGrpSpPr/>
          <p:nvPr/>
        </p:nvGrpSpPr>
        <p:grpSpPr>
          <a:xfrm>
            <a:off x="5672188" y="5852114"/>
            <a:ext cx="886000" cy="886000"/>
            <a:chOff x="2427421" y="4145280"/>
            <a:chExt cx="1320800" cy="13208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9BA0E55-C76C-4738-AEE9-D89129BD3F8C}"/>
                </a:ext>
              </a:extLst>
            </p:cNvPr>
            <p:cNvSpPr/>
            <p:nvPr/>
          </p:nvSpPr>
          <p:spPr>
            <a:xfrm>
              <a:off x="2427421" y="4145280"/>
              <a:ext cx="1320800" cy="1320800"/>
            </a:xfrm>
            <a:prstGeom prst="roundRect">
              <a:avLst>
                <a:gd name="adj" fmla="val 253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Rounded MT Bold" panose="020F0704030504030204" pitchFamily="34" charset="0"/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B9FF178-B209-4EDB-966A-943B035FE6D7}"/>
                </a:ext>
              </a:extLst>
            </p:cNvPr>
            <p:cNvSpPr/>
            <p:nvPr/>
          </p:nvSpPr>
          <p:spPr>
            <a:xfrm>
              <a:off x="2548522" y="4266381"/>
              <a:ext cx="1078598" cy="1078598"/>
            </a:xfrm>
            <a:prstGeom prst="roundRect">
              <a:avLst>
                <a:gd name="adj" fmla="val 253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2">
                      <a:lumMod val="10000"/>
                    </a:schemeClr>
                  </a:solidFill>
                  <a:latin typeface="Arial Rounded MT Bold" panose="020F0704030504030204" pitchFamily="34" charset="0"/>
                </a:rPr>
                <a:t>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E72EF02-2969-4974-8D09-70E00F601F87}"/>
              </a:ext>
            </a:extLst>
          </p:cNvPr>
          <p:cNvGrpSpPr/>
          <p:nvPr/>
        </p:nvGrpSpPr>
        <p:grpSpPr>
          <a:xfrm>
            <a:off x="5661426" y="4448154"/>
            <a:ext cx="886000" cy="886000"/>
            <a:chOff x="2427421" y="4145280"/>
            <a:chExt cx="1320800" cy="13208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A9952162-45A4-4D39-9458-7A48DAB6DB41}"/>
                </a:ext>
              </a:extLst>
            </p:cNvPr>
            <p:cNvSpPr/>
            <p:nvPr/>
          </p:nvSpPr>
          <p:spPr>
            <a:xfrm>
              <a:off x="2427421" y="4145280"/>
              <a:ext cx="1320800" cy="1320800"/>
            </a:xfrm>
            <a:prstGeom prst="roundRect">
              <a:avLst>
                <a:gd name="adj" fmla="val 253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Rounded MT Bold" panose="020F0704030504030204" pitchFamily="34" charset="0"/>
              </a:endParaRP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0BFF6C34-01C7-44F5-891F-F1F5E5199F25}"/>
                </a:ext>
              </a:extLst>
            </p:cNvPr>
            <p:cNvSpPr/>
            <p:nvPr/>
          </p:nvSpPr>
          <p:spPr>
            <a:xfrm>
              <a:off x="2548522" y="4266381"/>
              <a:ext cx="1078598" cy="1078598"/>
            </a:xfrm>
            <a:prstGeom prst="roundRect">
              <a:avLst>
                <a:gd name="adj" fmla="val 253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2">
                      <a:lumMod val="10000"/>
                    </a:schemeClr>
                  </a:solidFill>
                  <a:latin typeface="Arial Rounded MT Bold" panose="020F0704030504030204" pitchFamily="34" charset="0"/>
                </a:rPr>
                <a:t>W</a:t>
              </a: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EED2A374-D301-42B8-9E79-69284D5AD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311" y="3380174"/>
            <a:ext cx="489920" cy="153696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D151D9B-4F7A-4A7D-9062-68AE7707DC28}"/>
              </a:ext>
            </a:extLst>
          </p:cNvPr>
          <p:cNvSpPr txBox="1"/>
          <p:nvPr/>
        </p:nvSpPr>
        <p:spPr>
          <a:xfrm>
            <a:off x="711610" y="5631966"/>
            <a:ext cx="728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7</a:t>
            </a:r>
          </a:p>
          <a:p>
            <a:endParaRPr lang="en-US" sz="54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2C63BCCD-9839-4852-B3E4-5B728EEF7601}"/>
              </a:ext>
            </a:extLst>
          </p:cNvPr>
          <p:cNvSpPr/>
          <p:nvPr/>
        </p:nvSpPr>
        <p:spPr>
          <a:xfrm>
            <a:off x="290417" y="4589979"/>
            <a:ext cx="1360271" cy="374298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498523D-0F7D-4E08-B8D6-D2F46E72692F}"/>
              </a:ext>
            </a:extLst>
          </p:cNvPr>
          <p:cNvSpPr txBox="1"/>
          <p:nvPr/>
        </p:nvSpPr>
        <p:spPr>
          <a:xfrm>
            <a:off x="1757999" y="938469"/>
            <a:ext cx="28385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Move =</a:t>
            </a:r>
          </a:p>
          <a:p>
            <a:endParaRPr lang="en-US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8DFD933-ECB9-4B42-BFDB-4DD6CA395358}"/>
              </a:ext>
            </a:extLst>
          </p:cNvPr>
          <p:cNvSpPr txBox="1"/>
          <p:nvPr/>
        </p:nvSpPr>
        <p:spPr>
          <a:xfrm>
            <a:off x="1773917" y="1532078"/>
            <a:ext cx="28385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Push =</a:t>
            </a:r>
          </a:p>
          <a:p>
            <a:endParaRPr lang="en-US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8662344-3C61-4B9F-93DB-AB7F0C9F7EEE}"/>
              </a:ext>
            </a:extLst>
          </p:cNvPr>
          <p:cNvSpPr txBox="1"/>
          <p:nvPr/>
        </p:nvSpPr>
        <p:spPr>
          <a:xfrm>
            <a:off x="3610521" y="798630"/>
            <a:ext cx="728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0</a:t>
            </a:r>
          </a:p>
          <a:p>
            <a:endParaRPr lang="en-US" sz="54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7B877B2-6613-429A-B933-9012217D4CA8}"/>
              </a:ext>
            </a:extLst>
          </p:cNvPr>
          <p:cNvSpPr txBox="1"/>
          <p:nvPr/>
        </p:nvSpPr>
        <p:spPr>
          <a:xfrm>
            <a:off x="3594894" y="759258"/>
            <a:ext cx="728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1</a:t>
            </a:r>
          </a:p>
          <a:p>
            <a:endParaRPr lang="en-US" sz="54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510D73A-0065-4715-A3AD-6CF1BDD789E8}"/>
              </a:ext>
            </a:extLst>
          </p:cNvPr>
          <p:cNvSpPr txBox="1"/>
          <p:nvPr/>
        </p:nvSpPr>
        <p:spPr>
          <a:xfrm>
            <a:off x="3566140" y="1511743"/>
            <a:ext cx="728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0</a:t>
            </a:r>
          </a:p>
          <a:p>
            <a:endParaRPr lang="en-US" sz="54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7E82C4C-69B0-4FA2-A4FE-444F0F0409EE}"/>
              </a:ext>
            </a:extLst>
          </p:cNvPr>
          <p:cNvSpPr txBox="1"/>
          <p:nvPr/>
        </p:nvSpPr>
        <p:spPr>
          <a:xfrm>
            <a:off x="3548801" y="1474967"/>
            <a:ext cx="728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1</a:t>
            </a:r>
          </a:p>
          <a:p>
            <a:endParaRPr lang="en-US" sz="54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AC595D-1CBE-464B-8A55-9B583F590148}"/>
              </a:ext>
            </a:extLst>
          </p:cNvPr>
          <p:cNvSpPr txBox="1"/>
          <p:nvPr/>
        </p:nvSpPr>
        <p:spPr>
          <a:xfrm>
            <a:off x="3595278" y="787941"/>
            <a:ext cx="728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2</a:t>
            </a:r>
          </a:p>
          <a:p>
            <a:endParaRPr lang="en-US" sz="54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65CA47-F13A-406B-8FCC-FB853B5D071A}"/>
              </a:ext>
            </a:extLst>
          </p:cNvPr>
          <p:cNvSpPr txBox="1"/>
          <p:nvPr/>
        </p:nvSpPr>
        <p:spPr>
          <a:xfrm>
            <a:off x="3610513" y="798630"/>
            <a:ext cx="728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3</a:t>
            </a:r>
          </a:p>
          <a:p>
            <a:endParaRPr lang="en-US" sz="54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7919E286-45F1-4E3E-B593-1C4F219E6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969" y="1353018"/>
            <a:ext cx="7782010" cy="5010336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6EC537E6-D176-49D8-8376-2605B0ADECC1}"/>
              </a:ext>
            </a:extLst>
          </p:cNvPr>
          <p:cNvSpPr txBox="1"/>
          <p:nvPr/>
        </p:nvSpPr>
        <p:spPr>
          <a:xfrm>
            <a:off x="4604074" y="2216297"/>
            <a:ext cx="73898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case </a:t>
            </a:r>
            <a:r>
              <a:rPr lang="en-US" sz="11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'w'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:</a:t>
            </a:r>
          </a:p>
          <a:p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case </a:t>
            </a:r>
            <a:r>
              <a:rPr lang="en-US" sz="11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'W'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:</a:t>
            </a:r>
          </a:p>
          <a:p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case </a:t>
            </a:r>
            <a:r>
              <a:rPr lang="en-US" sz="11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72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:</a:t>
            </a:r>
          </a:p>
          <a:p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if(</a:t>
            </a:r>
            <a:r>
              <a:rPr lang="en-US" sz="11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Game_Maps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[</a:t>
            </a:r>
            <a:r>
              <a:rPr lang="en-US" sz="11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Current_Level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][Rows</a:t>
            </a:r>
            <a:r>
              <a:rPr lang="en-US" sz="11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-1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][Columns]==</a:t>
            </a:r>
            <a:r>
              <a:rPr lang="en-US" sz="11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0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||</a:t>
            </a:r>
            <a:r>
              <a:rPr lang="en-US" sz="11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Game_Maps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[</a:t>
            </a:r>
            <a:r>
              <a:rPr lang="en-US" sz="11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Current_Level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][Rows</a:t>
            </a:r>
            <a:r>
              <a:rPr lang="en-US" sz="11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-1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][Columns] == </a:t>
            </a:r>
            <a:r>
              <a:rPr lang="en-US" sz="11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4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)</a:t>
            </a:r>
          </a:p>
          <a:p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		       {</a:t>
            </a:r>
          </a:p>
          <a:p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		           </a:t>
            </a:r>
            <a:r>
              <a:rPr lang="en-US" sz="11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Game_Maps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[</a:t>
            </a:r>
            <a:r>
              <a:rPr lang="en-US" sz="11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Current_Level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][Rows</a:t>
            </a:r>
            <a:r>
              <a:rPr lang="en-US" sz="11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-1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][Columns] += </a:t>
            </a:r>
            <a:r>
              <a:rPr lang="en-US" sz="11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2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		           </a:t>
            </a:r>
            <a:r>
              <a:rPr lang="en-US" sz="11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Game_Maps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[</a:t>
            </a:r>
            <a:r>
              <a:rPr lang="en-US" sz="11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Current_Level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][Rows][Columns] -= </a:t>
            </a:r>
            <a:r>
              <a:rPr lang="en-US" sz="11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2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		           </a:t>
            </a:r>
            <a:r>
              <a:rPr lang="en-US" sz="11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Player_Move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++;</a:t>
            </a:r>
          </a:p>
          <a:p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		       }</a:t>
            </a:r>
          </a:p>
          <a:p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else if(</a:t>
            </a:r>
            <a:r>
              <a:rPr lang="en-US" sz="11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Game_Maps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[</a:t>
            </a:r>
            <a:r>
              <a:rPr lang="en-US" sz="11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Current_Level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][Rows</a:t>
            </a:r>
            <a:r>
              <a:rPr lang="en-US" sz="11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-1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][Columns]==</a:t>
            </a:r>
            <a:r>
              <a:rPr lang="en-US" sz="11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3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||</a:t>
            </a:r>
            <a:r>
              <a:rPr lang="en-US" sz="11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Game_Maps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[</a:t>
            </a:r>
            <a:r>
              <a:rPr lang="en-US" sz="11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Current_Level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][Rows</a:t>
            </a:r>
            <a:r>
              <a:rPr lang="en-US" sz="11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-1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][Columns] == </a:t>
            </a:r>
            <a:r>
              <a:rPr lang="en-US" sz="11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4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||</a:t>
            </a:r>
            <a:r>
              <a:rPr lang="en-US" sz="11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Game_Maps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[</a:t>
            </a:r>
            <a:r>
              <a:rPr lang="en-US" sz="11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Current_Level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][Rows</a:t>
            </a:r>
            <a:r>
              <a:rPr lang="en-US" sz="11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-1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][Columns] == </a:t>
            </a:r>
            <a:r>
              <a:rPr lang="en-US" sz="11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7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)</a:t>
            </a:r>
          </a:p>
          <a:p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   {</a:t>
            </a:r>
          </a:p>
          <a:p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if(</a:t>
            </a:r>
            <a:r>
              <a:rPr lang="en-US" sz="11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Game_Maps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[</a:t>
            </a:r>
            <a:r>
              <a:rPr lang="en-US" sz="11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Current_Level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][Rows</a:t>
            </a:r>
            <a:r>
              <a:rPr lang="en-US" sz="11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-2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][Columns]==</a:t>
            </a:r>
            <a:r>
              <a:rPr lang="en-US" sz="11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0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||</a:t>
            </a:r>
            <a:r>
              <a:rPr lang="en-US" sz="11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Game_Maps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[</a:t>
            </a:r>
            <a:r>
              <a:rPr lang="en-US" sz="11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Current_Level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][Rows-2][Columns] == </a:t>
            </a:r>
            <a:r>
              <a:rPr lang="en-US" sz="11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4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)</a:t>
            </a:r>
          </a:p>
          <a:p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       {</a:t>
            </a:r>
          </a:p>
          <a:p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           </a:t>
            </a:r>
            <a:r>
              <a:rPr lang="en-US" sz="11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Game_Maps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[</a:t>
            </a:r>
            <a:r>
              <a:rPr lang="en-US" sz="11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Current_Level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][Rows</a:t>
            </a:r>
            <a:r>
              <a:rPr lang="en-US" sz="11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-2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][Columns] += </a:t>
            </a:r>
            <a:r>
              <a:rPr lang="en-US" sz="11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3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           </a:t>
            </a:r>
            <a:r>
              <a:rPr lang="en-US" sz="11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Game_Maps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[</a:t>
            </a:r>
            <a:r>
              <a:rPr lang="en-US" sz="11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Current_Level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][Rows</a:t>
            </a:r>
            <a:r>
              <a:rPr lang="en-US" sz="11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-1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][Columns] -= </a:t>
            </a:r>
            <a:r>
              <a:rPr lang="en-US" sz="11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1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		               </a:t>
            </a:r>
            <a:r>
              <a:rPr lang="en-US" sz="11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Game_Maps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[</a:t>
            </a:r>
            <a:r>
              <a:rPr lang="en-US" sz="11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Current_Level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][Rows][Columns] -= </a:t>
            </a:r>
            <a:r>
              <a:rPr lang="en-US" sz="11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2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		               </a:t>
            </a:r>
            <a:r>
              <a:rPr lang="en-US" sz="11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Player_Move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++;</a:t>
            </a:r>
          </a:p>
          <a:p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		               </a:t>
            </a:r>
            <a:r>
              <a:rPr lang="en-US" sz="11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Player_Push</a:t>
            </a:r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++;</a:t>
            </a:r>
          </a:p>
          <a:p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       }</a:t>
            </a:r>
          </a:p>
          <a:p>
            <a:r>
              <a:rPr lang="en-U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   }</a:t>
            </a:r>
            <a:endParaRPr lang="en-US" sz="4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58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6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9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9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ac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9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9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ac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ac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ac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ac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" ac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8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8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1" ac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300"/>
                            </p:stCondLst>
                            <p:childTnLst>
                              <p:par>
                                <p:cTn id="87" presetID="2" presetClass="entr" presetSubtype="4" decel="5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decel="5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decel="5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" presetClass="entr" presetSubtype="4" decel="5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" presetClass="entr" presetSubtype="4" decel="5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-1.11111E-6 L 0.08932 -0.0331 " pathEditMode="relative" rAng="0" ptsTypes="AA">
                                      <p:cBhvr>
                                        <p:cTn id="13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932 -0.0331 L 3.125E-6 -1.11111E-6 " pathEditMode="relative" rAng="0" ptsTypes="AA">
                                      <p:cBhvr>
                                        <p:cTn id="15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6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1.48148E-6 L -0.08971 0.04768 " pathEditMode="relative" rAng="0" ptsTypes="AA">
                                      <p:cBhvr>
                                        <p:cTn id="16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2" y="2384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-1.11111E-6 L -0.08164 0.05208 " pathEditMode="relative" rAng="0" ptsTypes="AA">
                                      <p:cBhvr>
                                        <p:cTn id="17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0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500"/>
                            </p:stCondLst>
                            <p:childTnLst>
                              <p:par>
                                <p:cTn id="18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0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19" grpId="0"/>
      <p:bldP spid="20" grpId="0"/>
      <p:bldP spid="20" grpId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65" grpId="0"/>
      <p:bldP spid="66" grpId="0" animBg="1"/>
      <p:bldP spid="92" grpId="0"/>
      <p:bldP spid="93" grpId="0"/>
      <p:bldP spid="94" grpId="0"/>
      <p:bldP spid="94" grpId="1"/>
      <p:bldP spid="95" grpId="0"/>
      <p:bldP spid="95" grpId="1"/>
      <p:bldP spid="96" grpId="0"/>
      <p:bldP spid="96" grpId="1"/>
      <p:bldP spid="97" grpId="0"/>
      <p:bldP spid="98" grpId="0"/>
      <p:bldP spid="98" grpId="1"/>
      <p:bldP spid="99" grpId="0"/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A5060"/>
            </a:gs>
            <a:gs pos="52000">
              <a:srgbClr val="213C46"/>
            </a:gs>
            <a:gs pos="100000">
              <a:srgbClr val="0F2128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021917-3979-40BE-BBB4-0F79A66F2DC4}"/>
              </a:ext>
            </a:extLst>
          </p:cNvPr>
          <p:cNvSpPr/>
          <p:nvPr/>
        </p:nvSpPr>
        <p:spPr>
          <a:xfrm>
            <a:off x="299883" y="0"/>
            <a:ext cx="11780436" cy="6020758"/>
          </a:xfrm>
          <a:custGeom>
            <a:avLst/>
            <a:gdLst>
              <a:gd name="connsiteX0" fmla="*/ 0 w 11592234"/>
              <a:gd name="connsiteY0" fmla="*/ 0 h 4191672"/>
              <a:gd name="connsiteX1" fmla="*/ 11592234 w 11592234"/>
              <a:gd name="connsiteY1" fmla="*/ 0 h 4191672"/>
              <a:gd name="connsiteX2" fmla="*/ 11592234 w 11592234"/>
              <a:gd name="connsiteY2" fmla="*/ 4191672 h 4191672"/>
              <a:gd name="connsiteX3" fmla="*/ 0 w 11592234"/>
              <a:gd name="connsiteY3" fmla="*/ 4191672 h 4191672"/>
              <a:gd name="connsiteX4" fmla="*/ 0 w 11592234"/>
              <a:gd name="connsiteY4" fmla="*/ 0 h 4191672"/>
              <a:gd name="connsiteX0" fmla="*/ 0 w 11592234"/>
              <a:gd name="connsiteY0" fmla="*/ 0 h 4191672"/>
              <a:gd name="connsiteX1" fmla="*/ 11592234 w 11592234"/>
              <a:gd name="connsiteY1" fmla="*/ 0 h 4191672"/>
              <a:gd name="connsiteX2" fmla="*/ 11592234 w 11592234"/>
              <a:gd name="connsiteY2" fmla="*/ 4191672 h 4191672"/>
              <a:gd name="connsiteX3" fmla="*/ 983226 w 11592234"/>
              <a:gd name="connsiteY3" fmla="*/ 3473917 h 4191672"/>
              <a:gd name="connsiteX4" fmla="*/ 0 w 11592234"/>
              <a:gd name="connsiteY4" fmla="*/ 0 h 4191672"/>
              <a:gd name="connsiteX0" fmla="*/ 0 w 11592234"/>
              <a:gd name="connsiteY0" fmla="*/ 0 h 4191672"/>
              <a:gd name="connsiteX1" fmla="*/ 11592234 w 11592234"/>
              <a:gd name="connsiteY1" fmla="*/ 0 h 4191672"/>
              <a:gd name="connsiteX2" fmla="*/ 11592234 w 11592234"/>
              <a:gd name="connsiteY2" fmla="*/ 4191672 h 4191672"/>
              <a:gd name="connsiteX3" fmla="*/ 983226 w 11592234"/>
              <a:gd name="connsiteY3" fmla="*/ 3473917 h 4191672"/>
              <a:gd name="connsiteX4" fmla="*/ 0 w 11592234"/>
              <a:gd name="connsiteY4" fmla="*/ 0 h 4191672"/>
              <a:gd name="connsiteX0" fmla="*/ 0 w 11592234"/>
              <a:gd name="connsiteY0" fmla="*/ 0 h 4435344"/>
              <a:gd name="connsiteX1" fmla="*/ 11592234 w 11592234"/>
              <a:gd name="connsiteY1" fmla="*/ 0 h 4435344"/>
              <a:gd name="connsiteX2" fmla="*/ 11592234 w 11592234"/>
              <a:gd name="connsiteY2" fmla="*/ 4191672 h 4435344"/>
              <a:gd name="connsiteX3" fmla="*/ 4616246 w 11592234"/>
              <a:gd name="connsiteY3" fmla="*/ 3778717 h 4435344"/>
              <a:gd name="connsiteX4" fmla="*/ 983226 w 11592234"/>
              <a:gd name="connsiteY4" fmla="*/ 3473917 h 4435344"/>
              <a:gd name="connsiteX5" fmla="*/ 0 w 11592234"/>
              <a:gd name="connsiteY5" fmla="*/ 0 h 4435344"/>
              <a:gd name="connsiteX0" fmla="*/ 0 w 11592234"/>
              <a:gd name="connsiteY0" fmla="*/ 0 h 4341809"/>
              <a:gd name="connsiteX1" fmla="*/ 11592234 w 11592234"/>
              <a:gd name="connsiteY1" fmla="*/ 0 h 4341809"/>
              <a:gd name="connsiteX2" fmla="*/ 11592234 w 11592234"/>
              <a:gd name="connsiteY2" fmla="*/ 4191672 h 4341809"/>
              <a:gd name="connsiteX3" fmla="*/ 5058697 w 11592234"/>
              <a:gd name="connsiteY3" fmla="*/ 2854484 h 4341809"/>
              <a:gd name="connsiteX4" fmla="*/ 983226 w 11592234"/>
              <a:gd name="connsiteY4" fmla="*/ 3473917 h 4341809"/>
              <a:gd name="connsiteX5" fmla="*/ 0 w 11592234"/>
              <a:gd name="connsiteY5" fmla="*/ 0 h 4341809"/>
              <a:gd name="connsiteX0" fmla="*/ 0 w 11592234"/>
              <a:gd name="connsiteY0" fmla="*/ 0 h 4113150"/>
              <a:gd name="connsiteX1" fmla="*/ 11592234 w 11592234"/>
              <a:gd name="connsiteY1" fmla="*/ 0 h 4113150"/>
              <a:gd name="connsiteX2" fmla="*/ 11139950 w 11592234"/>
              <a:gd name="connsiteY2" fmla="*/ 3945866 h 4113150"/>
              <a:gd name="connsiteX3" fmla="*/ 5058697 w 11592234"/>
              <a:gd name="connsiteY3" fmla="*/ 2854484 h 4113150"/>
              <a:gd name="connsiteX4" fmla="*/ 983226 w 11592234"/>
              <a:gd name="connsiteY4" fmla="*/ 3473917 h 4113150"/>
              <a:gd name="connsiteX5" fmla="*/ 0 w 11592234"/>
              <a:gd name="connsiteY5" fmla="*/ 0 h 4113150"/>
              <a:gd name="connsiteX0" fmla="*/ 0 w 11780436"/>
              <a:gd name="connsiteY0" fmla="*/ 0 h 4159278"/>
              <a:gd name="connsiteX1" fmla="*/ 11592234 w 11780436"/>
              <a:gd name="connsiteY1" fmla="*/ 0 h 4159278"/>
              <a:gd name="connsiteX2" fmla="*/ 11139950 w 11780436"/>
              <a:gd name="connsiteY2" fmla="*/ 3945866 h 4159278"/>
              <a:gd name="connsiteX3" fmla="*/ 5058697 w 11780436"/>
              <a:gd name="connsiteY3" fmla="*/ 2854484 h 4159278"/>
              <a:gd name="connsiteX4" fmla="*/ 983226 w 11780436"/>
              <a:gd name="connsiteY4" fmla="*/ 3473917 h 4159278"/>
              <a:gd name="connsiteX5" fmla="*/ 0 w 11780436"/>
              <a:gd name="connsiteY5" fmla="*/ 0 h 4159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80436" h="4159278">
                <a:moveTo>
                  <a:pt x="0" y="0"/>
                </a:moveTo>
                <a:lnTo>
                  <a:pt x="11592234" y="0"/>
                </a:lnTo>
                <a:cubicBezTo>
                  <a:pt x="11441473" y="1315289"/>
                  <a:pt x="12353414" y="3127628"/>
                  <a:pt x="11139950" y="3945866"/>
                </a:cubicBezTo>
                <a:cubicBezTo>
                  <a:pt x="9926486" y="4764104"/>
                  <a:pt x="6826865" y="2974110"/>
                  <a:pt x="5058697" y="2854484"/>
                </a:cubicBezTo>
                <a:cubicBezTo>
                  <a:pt x="3290529" y="2734858"/>
                  <a:pt x="1826342" y="3949664"/>
                  <a:pt x="983226" y="3473917"/>
                </a:cubicBezTo>
                <a:cubicBezTo>
                  <a:pt x="140110" y="2998170"/>
                  <a:pt x="327742" y="1157972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FD5BBB"/>
              </a:gs>
              <a:gs pos="54000">
                <a:srgbClr val="FF437E"/>
              </a:gs>
              <a:gs pos="100000">
                <a:srgbClr val="FF2D4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86793EC8-D68C-4BA6-9C0B-0F12887BDAAE}"/>
              </a:ext>
            </a:extLst>
          </p:cNvPr>
          <p:cNvSpPr/>
          <p:nvPr/>
        </p:nvSpPr>
        <p:spPr>
          <a:xfrm>
            <a:off x="3322373" y="6150479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F63ABDD6-9D8C-4E52-8B62-C2711159D4B5}"/>
              </a:ext>
            </a:extLst>
          </p:cNvPr>
          <p:cNvSpPr/>
          <p:nvPr/>
        </p:nvSpPr>
        <p:spPr>
          <a:xfrm>
            <a:off x="2240541" y="5847332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D46E640-EE71-4FF7-831D-DBAD269D77F9}"/>
              </a:ext>
            </a:extLst>
          </p:cNvPr>
          <p:cNvSpPr/>
          <p:nvPr/>
        </p:nvSpPr>
        <p:spPr>
          <a:xfrm>
            <a:off x="1162857" y="5532610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0F2EDBD-958E-4D7C-9FD9-5694EAE95A4C}"/>
              </a:ext>
            </a:extLst>
          </p:cNvPr>
          <p:cNvSpPr/>
          <p:nvPr/>
        </p:nvSpPr>
        <p:spPr>
          <a:xfrm>
            <a:off x="81025" y="5229463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4C879F-592D-4621-9863-F5EF9FE7FC0E}"/>
              </a:ext>
            </a:extLst>
          </p:cNvPr>
          <p:cNvSpPr txBox="1"/>
          <p:nvPr/>
        </p:nvSpPr>
        <p:spPr>
          <a:xfrm>
            <a:off x="782100" y="250663"/>
            <a:ext cx="43978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Did you Make a Mistake ?</a:t>
            </a:r>
          </a:p>
          <a:p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AF3A8E20-48F9-4173-9E94-7E46E6318CE1}"/>
              </a:ext>
            </a:extLst>
          </p:cNvPr>
          <p:cNvSpPr/>
          <p:nvPr/>
        </p:nvSpPr>
        <p:spPr>
          <a:xfrm>
            <a:off x="2239167" y="5218780"/>
            <a:ext cx="2103120" cy="578874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E85310-B8AB-47CF-8BE5-C9BA3C28E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61" y="2835336"/>
            <a:ext cx="1608048" cy="28360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0B5BC2-D5FD-45E2-BA96-94EFAE1E3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29" y="2886588"/>
            <a:ext cx="1608048" cy="28360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1C613F-8B21-4CC0-B9A8-5EB7DB812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416" y="5202041"/>
            <a:ext cx="1316128" cy="11406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F48745-F75A-4490-ADBF-D00BD1E49E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973" y="4902953"/>
            <a:ext cx="489920" cy="15369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91D219-0E19-4F09-A1FC-EC9CBF2DFC8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441398" y="1381457"/>
            <a:ext cx="2213276" cy="221327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2A1EAE-073B-44BE-BA5F-5BF9AA4A4695}"/>
              </a:ext>
            </a:extLst>
          </p:cNvPr>
          <p:cNvSpPr txBox="1"/>
          <p:nvPr/>
        </p:nvSpPr>
        <p:spPr>
          <a:xfrm>
            <a:off x="7012065" y="837242"/>
            <a:ext cx="51737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Restart Level</a:t>
            </a:r>
          </a:p>
          <a:p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22E4403-6AAF-459C-B896-BC5A7CDA6D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297" y="3211232"/>
            <a:ext cx="5255133" cy="33834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13198AA-31E2-43FF-B0AA-377352192726}"/>
              </a:ext>
            </a:extLst>
          </p:cNvPr>
          <p:cNvSpPr txBox="1"/>
          <p:nvPr/>
        </p:nvSpPr>
        <p:spPr>
          <a:xfrm>
            <a:off x="6507325" y="3978233"/>
            <a:ext cx="49332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system("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cls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");</a:t>
            </a:r>
          </a:p>
          <a:p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Player_Move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=</a:t>
            </a:r>
            <a:r>
              <a:rPr lang="en-US" sz="12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0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Player_Push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=</a:t>
            </a:r>
            <a:r>
              <a:rPr lang="en-US" sz="12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0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   for(int rows=</a:t>
            </a:r>
            <a:r>
              <a:rPr lang="en-US" sz="12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0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;rows&lt;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Game_Maps_Rows;rows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++){</a:t>
            </a:r>
          </a:p>
          <a:p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    for(int columns=0;columns&lt;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Game_Maps_Column;columns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++){</a:t>
            </a:r>
          </a:p>
          <a:p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       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Game_Maps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[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Current_Level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][rows][columns] =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Recovery_Maps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[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Current_Level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][rows][columns];</a:t>
            </a:r>
          </a:p>
          <a:p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}</a:t>
            </a:r>
          </a:p>
          <a:p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   }</a:t>
            </a:r>
          </a:p>
          <a:p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  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Print_InGame_Maps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();</a:t>
            </a:r>
          </a:p>
          <a:p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}</a:t>
            </a:r>
            <a:endParaRPr lang="en-US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34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96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96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96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9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96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2" presetClass="entr" presetSubtype="1" accel="9400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accel="94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ac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accel="9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600"/>
                            </p:stCondLst>
                            <p:childTnLst>
                              <p:par>
                                <p:cTn id="5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-0.09206 -0.04815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9" y="-240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85185E-6 L -0.07356 -0.04028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9206 -0.04815 L -1.04167E-6 3.33333E-6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2407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7356 -0.04028 L 2.08333E-7 -3.33333E-6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00"/>
                            </p:stCondLst>
                            <p:childTnLst>
                              <p:par>
                                <p:cTn id="7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3" grpId="0" animBg="1"/>
      <p:bldP spid="11" grpId="0" animBg="1"/>
      <p:bldP spid="12" grpId="0" animBg="1"/>
      <p:bldP spid="15" grpId="0"/>
      <p:bldP spid="19" grpId="0" animBg="1"/>
      <p:bldP spid="25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497</Words>
  <Application>Microsoft Office PowerPoint</Application>
  <PresentationFormat>Widescreen</PresentationFormat>
  <Paragraphs>133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Ryvel Timothy</dc:creator>
  <cp:lastModifiedBy>Ryvel Timothy</cp:lastModifiedBy>
  <cp:revision>4</cp:revision>
  <dcterms:created xsi:type="dcterms:W3CDTF">2019-07-04T19:21:18Z</dcterms:created>
  <dcterms:modified xsi:type="dcterms:W3CDTF">2019-07-04T23:51:14Z</dcterms:modified>
</cp:coreProperties>
</file>