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tableau.com/profile/ryvyn.young#!/vizhome/AnomalyDection/Dashboard1?publish=y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1. Which lesson appears to attract the most traffic consistently across cohorts (per program)?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WebDev = </a:t>
            </a:r>
            <a:r>
              <a:rPr lang="en" sz="1000">
                <a:solidFill>
                  <a:srgbClr val="0000FF"/>
                </a:solidFill>
              </a:rPr>
              <a:t>Javascript-i</a:t>
            </a:r>
            <a:r>
              <a:rPr lang="en" sz="1000">
                <a:solidFill>
                  <a:schemeClr val="dk1"/>
                </a:solidFill>
              </a:rPr>
              <a:t> (75K), </a:t>
            </a:r>
            <a:r>
              <a:rPr lang="en" sz="1000">
                <a:solidFill>
                  <a:srgbClr val="0000FF"/>
                </a:solidFill>
              </a:rPr>
              <a:t>mysql</a:t>
            </a:r>
            <a:r>
              <a:rPr lang="en" sz="1000">
                <a:solidFill>
                  <a:schemeClr val="dk1"/>
                </a:solidFill>
              </a:rPr>
              <a:t> and </a:t>
            </a:r>
            <a:r>
              <a:rPr lang="en" sz="1000">
                <a:solidFill>
                  <a:srgbClr val="0000FF"/>
                </a:solidFill>
              </a:rPr>
              <a:t>html-css</a:t>
            </a:r>
            <a:r>
              <a:rPr lang="en" sz="1000">
                <a:solidFill>
                  <a:schemeClr val="dk1"/>
                </a:solidFill>
              </a:rPr>
              <a:t> (both around 55K)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DataSci = </a:t>
            </a:r>
            <a:r>
              <a:rPr lang="en" sz="1000">
                <a:solidFill>
                  <a:srgbClr val="0000FF"/>
                </a:solidFill>
              </a:rPr>
              <a:t>Fundamentals, SQL, Python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2. Is there a cohort that referred to a lesson significantly more that other cohorts seemed to gloss over?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WebDev: </a:t>
            </a:r>
            <a:r>
              <a:rPr lang="en" sz="1000">
                <a:solidFill>
                  <a:srgbClr val="0000FF"/>
                </a:solidFill>
              </a:rPr>
              <a:t>Cohorts 23, 24, 25, 29, 31 used Slides and not Web Design, Cohort 32 on used Web Design not slides</a:t>
            </a:r>
            <a:endParaRPr sz="10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DataSci: </a:t>
            </a:r>
            <a:r>
              <a:rPr lang="en" sz="1000">
                <a:solidFill>
                  <a:srgbClr val="0000FF"/>
                </a:solidFill>
              </a:rPr>
              <a:t>Bayes and Curie used Regression more frequently than Classification, which Darden used Classification far more than Regression</a:t>
            </a:r>
            <a:r>
              <a:rPr lang="en" sz="1000">
                <a:solidFill>
                  <a:schemeClr val="dk1"/>
                </a:solidFill>
              </a:rPr>
              <a:t>. This is likely because the first big project for Darden was in Classification while in the other 2 cohorts the first big project was in Regression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3. Are there students who, when active, hardly access the curriculum? If so, what information do you have about these students?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-"/>
            </a:pPr>
            <a:r>
              <a:rPr lang="en" sz="1000">
                <a:solidFill>
                  <a:srgbClr val="0000FF"/>
                </a:solidFill>
              </a:rPr>
              <a:t>Data inaccuracy casts doubt on effectiveness of looking at this metric</a:t>
            </a:r>
            <a:endParaRPr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If average page_viewed per user_id is under the 25th percentile inaccuracies in user_id assignment and dropped students should be investigated before determining that there are just some student who access the curriculum less overall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There are user_id that are substantially below the mean, but investigation into Darden showed this can be a result of duplicate ids being assigned halfway through class or students who drop from class </a:t>
            </a:r>
            <a:r>
              <a:rPr lang="en" sz="1000">
                <a:solidFill>
                  <a:srgbClr val="0000FF"/>
                </a:solidFill>
              </a:rPr>
              <a:t>(there are 4 students in Darden with 2 different IDs)</a:t>
            </a:r>
            <a:endParaRPr sz="10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Overall Population mean and percentiles (note: this is NOT filtered down to only during cohort in session time)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            - Average Accesses per user_id (for full date range in dataset)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            - mean: 659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            - 25th percentile: 133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            - 50th percentile: 728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            - 75th percentile: 1637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4. Is there any suspicious activity, such as users/machines/etc accessing the curriculum who shouldn’t be? Does it appear that any web-scraping is happening? Are there any suspicious IP addresses? Any odd user-agents?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- </a:t>
            </a:r>
            <a:r>
              <a:rPr lang="en" sz="1000">
                <a:solidFill>
                  <a:srgbClr val="0000FF"/>
                </a:solidFill>
              </a:rPr>
              <a:t>unable to find oddities without reasonable explanation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- large usage past grad date for cohort 1 and 14 turned out to be Codeup IP addresses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- other IP with multiple users appear to be telecom companies masking user IP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- as expected most cohorts stop accessing after graduation except for a few users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- more recently graduated cohorts continue to access, particularly during job search and early placement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5. At some point in the last year, ability for students and alumni to cross-access curriculum (web dev to ds, ds to web dev) should have been shut off. Do you see any evidence of that happening? Did it happen before?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Bayes and Curie from Data Science both had isolated users who accessed the Java-i and/or Java-ii lessons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There has been no access from Darden of the WebDeb curriculum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There is a user in Bash who is accessing the Data Science curriculum as recently as 11/1/2020, this indicated access has not been turned off from WebDev to Data Science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There have been other accesses to the Data Science curriculum by WebDev users in both 2019 and 2020, but only 1 user recently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6. What topics are grads continuing to reference after graduation and into their jobs (for each program)?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Data Science most common lesson post graduation = </a:t>
            </a:r>
            <a:r>
              <a:rPr lang="en" sz="1000">
                <a:solidFill>
                  <a:srgbClr val="0000FF"/>
                </a:solidFill>
              </a:rPr>
              <a:t>SQL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WebDev = </a:t>
            </a:r>
            <a:r>
              <a:rPr lang="en" sz="1000">
                <a:solidFill>
                  <a:srgbClr val="0000FF"/>
                </a:solidFill>
              </a:rPr>
              <a:t>Javascript-i</a:t>
            </a:r>
            <a:r>
              <a:rPr lang="en" sz="1000">
                <a:solidFill>
                  <a:schemeClr val="dk1"/>
                </a:solidFill>
              </a:rPr>
              <a:t> (almost 20K), </a:t>
            </a:r>
            <a:r>
              <a:rPr lang="en" sz="1000">
                <a:solidFill>
                  <a:srgbClr val="0000FF"/>
                </a:solidFill>
              </a:rPr>
              <a:t>spring</a:t>
            </a:r>
            <a:r>
              <a:rPr lang="en" sz="1000">
                <a:solidFill>
                  <a:schemeClr val="dk1"/>
                </a:solidFill>
              </a:rPr>
              <a:t> and </a:t>
            </a:r>
            <a:r>
              <a:rPr lang="en" sz="1000">
                <a:solidFill>
                  <a:srgbClr val="0000FF"/>
                </a:solidFill>
              </a:rPr>
              <a:t>html-css</a:t>
            </a:r>
            <a:r>
              <a:rPr lang="en" sz="1000">
                <a:solidFill>
                  <a:schemeClr val="dk1"/>
                </a:solidFill>
              </a:rPr>
              <a:t> (both at 15K)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7. Which lessons are least accessed?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Of the commonly accessed lessons (not including lessons with less than 1% of views which are likely no longer in use):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-"/>
            </a:pPr>
            <a:r>
              <a:rPr lang="en" sz="1000">
                <a:solidFill>
                  <a:srgbClr val="0000FF"/>
                </a:solidFill>
              </a:rPr>
              <a:t>WebDeb = slides, web design, content</a:t>
            </a:r>
            <a:endParaRPr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-"/>
            </a:pPr>
            <a:r>
              <a:rPr lang="en" sz="1000">
                <a:solidFill>
                  <a:srgbClr val="0000FF"/>
                </a:solidFill>
              </a:rPr>
              <a:t>DataSci = Advanced Topic, Distributed-ML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8. Anything else I should be aware of?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Here</a:t>
            </a:r>
            <a:r>
              <a:rPr lang="en" sz="1000">
                <a:solidFill>
                  <a:schemeClr val="dk1"/>
                </a:solidFill>
              </a:rPr>
              <a:t> is the link to my Tableau public profile for the charts above and additional charts.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NOTE: accesses to home page only ("/") have been filtered out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I did not investigate null cohort values, they are all assigned to Cohort 0 in my Jupyter Notebook</a:t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304800"/>
            <a:ext cx="3886199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295400"/>
            <a:ext cx="4495798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371600"/>
            <a:ext cx="396239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848600" y="1606500"/>
            <a:ext cx="1219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Least</a:t>
            </a:r>
            <a:r>
              <a:rPr lang="en" sz="1200">
                <a:solidFill>
                  <a:schemeClr val="dk1"/>
                </a:solidFill>
              </a:rPr>
              <a:t> Traffic</a:t>
            </a:r>
            <a:endParaRPr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1177200" y="76200"/>
            <a:ext cx="18708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Development</a:t>
            </a:r>
            <a:endParaRPr b="1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0" y="2438400"/>
            <a:ext cx="3962400" cy="262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5800" y="298500"/>
            <a:ext cx="4648201" cy="10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6400800" y="76200"/>
            <a:ext cx="1316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Science</a:t>
            </a:r>
            <a:endParaRPr b="1"/>
          </a:p>
        </p:txBody>
      </p:sp>
      <p:sp>
        <p:nvSpPr>
          <p:cNvPr id="62" name="Google Shape;62;p13"/>
          <p:cNvSpPr txBox="1"/>
          <p:nvPr/>
        </p:nvSpPr>
        <p:spPr>
          <a:xfrm>
            <a:off x="7848600" y="228600"/>
            <a:ext cx="1219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Most Traffic</a:t>
            </a:r>
            <a:endParaRPr sz="1200"/>
          </a:p>
        </p:txBody>
      </p:sp>
      <p:sp>
        <p:nvSpPr>
          <p:cNvPr id="63" name="Google Shape;63;p13"/>
          <p:cNvSpPr txBox="1"/>
          <p:nvPr/>
        </p:nvSpPr>
        <p:spPr>
          <a:xfrm>
            <a:off x="2819400" y="228600"/>
            <a:ext cx="1219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Most Traffic</a:t>
            </a:r>
            <a:endParaRPr sz="1200"/>
          </a:p>
        </p:txBody>
      </p:sp>
      <p:sp>
        <p:nvSpPr>
          <p:cNvPr id="64" name="Google Shape;64;p13"/>
          <p:cNvSpPr txBox="1"/>
          <p:nvPr/>
        </p:nvSpPr>
        <p:spPr>
          <a:xfrm>
            <a:off x="2895600" y="1600200"/>
            <a:ext cx="1219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Least Traffic</a:t>
            </a:r>
            <a:endParaRPr sz="12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800" y="2438400"/>
            <a:ext cx="4181783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