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Lst>
  <p:sldSz cx="9144000" cy="5143500" type="screen16x9"/>
  <p:notesSz cx="6858000" cy="9144000"/>
  <p:embeddedFontLst>
    <p:embeddedFont>
      <p:font typeface="Imprima" panose="020B0604020202020204" charset="0"/>
      <p:regular r:id="rId32"/>
    </p:embeddedFont>
    <p:embeddedFont>
      <p:font typeface="Vig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3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7A98C-CABF-4818-A8EA-F432E4027126}">
  <a:tblStyle styleId="{1A17A98C-CABF-4818-A8EA-F432E40271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77"/>
      </p:cViewPr>
      <p:guideLst>
        <p:guide orient="horz" pos="53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a9a63bd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a9a63bd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a9a63bd77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aa9a63bd7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296f377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296f377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b296f377b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b296f377b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b296f377b8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b296f377b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b296f377b8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b296f377b8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b296f377b8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b296f377b8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b300b1ffe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b300b1ffe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b296f377b8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b296f377b8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296f377b8_1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296f377b8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b296f377b8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b296f377b8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74abdb2694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74abdb2694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b296f377b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b296f377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b296f377b8_1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b296f377b8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b296f377b8_1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b296f377b8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b296f377b8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b296f377b8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b296f377b8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b296f377b8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76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b296f377b8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b296f377b8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296f377b8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296f377b8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aa9a63bd7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aa9a63bd7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a9a63bd7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a9a63bd7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aa9a63bd7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aa9a63bd7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6d68686a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76d68686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aa9a63bd7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aa9a63bd7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a9a63bd7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a9a63bd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74abdb2694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74abdb269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aa9a63bd7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aa9a63bd7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aa9a63bd7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aa9a63bd7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a9a63bd7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a9a63bd7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3850" y="2004575"/>
            <a:ext cx="6996300" cy="79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5200"/>
              <a:buNone/>
              <a:defRPr sz="5200">
                <a:solidFill>
                  <a:schemeClr val="accent1"/>
                </a:solidFill>
              </a:defRPr>
            </a:lvl2pPr>
            <a:lvl3pPr lvl="2" algn="ctr">
              <a:spcBef>
                <a:spcPts val="0"/>
              </a:spcBef>
              <a:spcAft>
                <a:spcPts val="0"/>
              </a:spcAft>
              <a:buClr>
                <a:schemeClr val="accent1"/>
              </a:buClr>
              <a:buSzPts val="5200"/>
              <a:buNone/>
              <a:defRPr sz="5200">
                <a:solidFill>
                  <a:schemeClr val="accent1"/>
                </a:solidFill>
              </a:defRPr>
            </a:lvl3pPr>
            <a:lvl4pPr lvl="3" algn="ctr">
              <a:spcBef>
                <a:spcPts val="0"/>
              </a:spcBef>
              <a:spcAft>
                <a:spcPts val="0"/>
              </a:spcAft>
              <a:buClr>
                <a:schemeClr val="accent1"/>
              </a:buClr>
              <a:buSzPts val="5200"/>
              <a:buNone/>
              <a:defRPr sz="5200">
                <a:solidFill>
                  <a:schemeClr val="accent1"/>
                </a:solidFill>
              </a:defRPr>
            </a:lvl4pPr>
            <a:lvl5pPr lvl="4" algn="ctr">
              <a:spcBef>
                <a:spcPts val="0"/>
              </a:spcBef>
              <a:spcAft>
                <a:spcPts val="0"/>
              </a:spcAft>
              <a:buClr>
                <a:schemeClr val="accent1"/>
              </a:buClr>
              <a:buSzPts val="5200"/>
              <a:buNone/>
              <a:defRPr sz="5200">
                <a:solidFill>
                  <a:schemeClr val="accent1"/>
                </a:solidFill>
              </a:defRPr>
            </a:lvl5pPr>
            <a:lvl6pPr lvl="5" algn="ctr">
              <a:spcBef>
                <a:spcPts val="0"/>
              </a:spcBef>
              <a:spcAft>
                <a:spcPts val="0"/>
              </a:spcAft>
              <a:buClr>
                <a:schemeClr val="accent1"/>
              </a:buClr>
              <a:buSzPts val="5200"/>
              <a:buNone/>
              <a:defRPr sz="5200">
                <a:solidFill>
                  <a:schemeClr val="accent1"/>
                </a:solidFill>
              </a:defRPr>
            </a:lvl6pPr>
            <a:lvl7pPr lvl="6" algn="ctr">
              <a:spcBef>
                <a:spcPts val="0"/>
              </a:spcBef>
              <a:spcAft>
                <a:spcPts val="0"/>
              </a:spcAft>
              <a:buClr>
                <a:schemeClr val="accent1"/>
              </a:buClr>
              <a:buSzPts val="5200"/>
              <a:buNone/>
              <a:defRPr sz="5200">
                <a:solidFill>
                  <a:schemeClr val="accent1"/>
                </a:solidFill>
              </a:defRPr>
            </a:lvl7pPr>
            <a:lvl8pPr lvl="7" algn="ctr">
              <a:spcBef>
                <a:spcPts val="0"/>
              </a:spcBef>
              <a:spcAft>
                <a:spcPts val="0"/>
              </a:spcAft>
              <a:buClr>
                <a:schemeClr val="accent1"/>
              </a:buClr>
              <a:buSzPts val="5200"/>
              <a:buNone/>
              <a:defRPr sz="5200">
                <a:solidFill>
                  <a:schemeClr val="accent1"/>
                </a:solidFill>
              </a:defRPr>
            </a:lvl8pPr>
            <a:lvl9pPr lvl="8" algn="ctr">
              <a:spcBef>
                <a:spcPts val="0"/>
              </a:spcBef>
              <a:spcAft>
                <a:spcPts val="0"/>
              </a:spcAft>
              <a:buClr>
                <a:schemeClr val="accent1"/>
              </a:buClr>
              <a:buSzPts val="5200"/>
              <a:buNone/>
              <a:defRPr sz="5200">
                <a:solidFill>
                  <a:schemeClr val="accent1"/>
                </a:solidFill>
              </a:defRPr>
            </a:lvl9pPr>
          </a:lstStyle>
          <a:p>
            <a:endParaRPr/>
          </a:p>
        </p:txBody>
      </p:sp>
      <p:sp>
        <p:nvSpPr>
          <p:cNvPr id="11" name="Google Shape;11;p2"/>
          <p:cNvSpPr txBox="1">
            <a:spLocks noGrp="1"/>
          </p:cNvSpPr>
          <p:nvPr>
            <p:ph type="subTitle" idx="1"/>
          </p:nvPr>
        </p:nvSpPr>
        <p:spPr>
          <a:xfrm>
            <a:off x="1073850" y="2736625"/>
            <a:ext cx="6996300" cy="49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grpSp>
        <p:nvGrpSpPr>
          <p:cNvPr id="12" name="Google Shape;12;p2"/>
          <p:cNvGrpSpPr/>
          <p:nvPr/>
        </p:nvGrpSpPr>
        <p:grpSpPr>
          <a:xfrm>
            <a:off x="6686936" y="2403601"/>
            <a:ext cx="2616707" cy="3483733"/>
            <a:chOff x="6556239" y="2229741"/>
            <a:chExt cx="2747199" cy="3657463"/>
          </a:xfrm>
        </p:grpSpPr>
        <p:sp>
          <p:nvSpPr>
            <p:cNvPr id="13" name="Google Shape;13;p2"/>
            <p:cNvSpPr/>
            <p:nvPr/>
          </p:nvSpPr>
          <p:spPr>
            <a:xfrm rot="2228252">
              <a:off x="6737139" y="4629964"/>
              <a:ext cx="1190492" cy="999196"/>
            </a:xfrm>
            <a:custGeom>
              <a:avLst/>
              <a:gdLst/>
              <a:ahLst/>
              <a:cxnLst/>
              <a:rect l="l" t="t" r="r" b="b"/>
              <a:pathLst>
                <a:path w="20985" h="17613" extrusionOk="0">
                  <a:moveTo>
                    <a:pt x="12329" y="0"/>
                  </a:moveTo>
                  <a:cubicBezTo>
                    <a:pt x="9995" y="0"/>
                    <a:pt x="7644" y="745"/>
                    <a:pt x="5655" y="2282"/>
                  </a:cubicBezTo>
                  <a:cubicBezTo>
                    <a:pt x="879" y="5973"/>
                    <a:pt x="0" y="12838"/>
                    <a:pt x="3690" y="17612"/>
                  </a:cubicBezTo>
                  <a:lnTo>
                    <a:pt x="20985" y="4247"/>
                  </a:lnTo>
                  <a:cubicBezTo>
                    <a:pt x="18831" y="1460"/>
                    <a:pt x="15598" y="0"/>
                    <a:pt x="12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75492" y="2772650"/>
              <a:ext cx="595266" cy="598103"/>
            </a:xfrm>
            <a:custGeom>
              <a:avLst/>
              <a:gdLst/>
              <a:ahLst/>
              <a:cxnLst/>
              <a:rect l="l" t="t" r="r" b="b"/>
              <a:pathLst>
                <a:path w="15527" h="15601" extrusionOk="0">
                  <a:moveTo>
                    <a:pt x="859" y="0"/>
                  </a:moveTo>
                  <a:cubicBezTo>
                    <a:pt x="386" y="0"/>
                    <a:pt x="0" y="384"/>
                    <a:pt x="0" y="860"/>
                  </a:cubicBezTo>
                  <a:lnTo>
                    <a:pt x="0" y="14741"/>
                  </a:lnTo>
                  <a:cubicBezTo>
                    <a:pt x="0" y="15216"/>
                    <a:pt x="386" y="15600"/>
                    <a:pt x="859" y="15600"/>
                  </a:cubicBezTo>
                  <a:cubicBezTo>
                    <a:pt x="932" y="15600"/>
                    <a:pt x="1004" y="15590"/>
                    <a:pt x="1073" y="15573"/>
                  </a:cubicBezTo>
                  <a:lnTo>
                    <a:pt x="14790" y="12048"/>
                  </a:lnTo>
                  <a:cubicBezTo>
                    <a:pt x="15250" y="11929"/>
                    <a:pt x="15526" y="11462"/>
                    <a:pt x="15407" y="11003"/>
                  </a:cubicBezTo>
                  <a:cubicBezTo>
                    <a:pt x="15308" y="10615"/>
                    <a:pt x="14958" y="10357"/>
                    <a:pt x="14575" y="10357"/>
                  </a:cubicBezTo>
                  <a:cubicBezTo>
                    <a:pt x="14505" y="10357"/>
                    <a:pt x="14433" y="10366"/>
                    <a:pt x="14362" y="10384"/>
                  </a:cubicBezTo>
                  <a:lnTo>
                    <a:pt x="1719" y="13634"/>
                  </a:lnTo>
                  <a:lnTo>
                    <a:pt x="1719" y="860"/>
                  </a:lnTo>
                  <a:cubicBezTo>
                    <a:pt x="1719" y="384"/>
                    <a:pt x="1333" y="0"/>
                    <a:pt x="859"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867958">
              <a:off x="7451796" y="4030318"/>
              <a:ext cx="376353" cy="265943"/>
            </a:xfrm>
            <a:custGeom>
              <a:avLst/>
              <a:gdLst/>
              <a:ahLst/>
              <a:cxnLst/>
              <a:rect l="l" t="t" r="r" b="b"/>
              <a:pathLst>
                <a:path w="9817" h="6937" extrusionOk="0">
                  <a:moveTo>
                    <a:pt x="8645" y="1"/>
                  </a:moveTo>
                  <a:lnTo>
                    <a:pt x="1" y="4242"/>
                  </a:lnTo>
                  <a:cubicBezTo>
                    <a:pt x="837" y="5946"/>
                    <a:pt x="2547" y="6937"/>
                    <a:pt x="4325" y="6937"/>
                  </a:cubicBezTo>
                  <a:cubicBezTo>
                    <a:pt x="5037" y="6937"/>
                    <a:pt x="5760" y="6778"/>
                    <a:pt x="6443" y="6443"/>
                  </a:cubicBezTo>
                  <a:cubicBezTo>
                    <a:pt x="8830" y="5272"/>
                    <a:pt x="9816" y="2386"/>
                    <a:pt x="8645"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98888" y="2229741"/>
              <a:ext cx="804551" cy="675277"/>
            </a:xfrm>
            <a:custGeom>
              <a:avLst/>
              <a:gdLst/>
              <a:ahLst/>
              <a:cxnLst/>
              <a:rect l="l" t="t" r="r" b="b"/>
              <a:pathLst>
                <a:path w="20986" h="17614" extrusionOk="0">
                  <a:moveTo>
                    <a:pt x="8655" y="1"/>
                  </a:moveTo>
                  <a:cubicBezTo>
                    <a:pt x="5386" y="1"/>
                    <a:pt x="2153" y="1461"/>
                    <a:pt x="0" y="4246"/>
                  </a:cubicBezTo>
                  <a:lnTo>
                    <a:pt x="17294" y="17613"/>
                  </a:lnTo>
                  <a:cubicBezTo>
                    <a:pt x="20985" y="12837"/>
                    <a:pt x="20105" y="5973"/>
                    <a:pt x="15330" y="2283"/>
                  </a:cubicBezTo>
                  <a:cubicBezTo>
                    <a:pt x="13341" y="745"/>
                    <a:pt x="10989" y="1"/>
                    <a:pt x="8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30478" y="4066935"/>
              <a:ext cx="595190" cy="597567"/>
            </a:xfrm>
            <a:custGeom>
              <a:avLst/>
              <a:gdLst/>
              <a:ahLst/>
              <a:cxnLst/>
              <a:rect l="l" t="t" r="r" b="b"/>
              <a:pathLst>
                <a:path w="15525" h="15587" extrusionOk="0">
                  <a:moveTo>
                    <a:pt x="14665" y="1"/>
                  </a:moveTo>
                  <a:cubicBezTo>
                    <a:pt x="14196" y="1"/>
                    <a:pt x="13814" y="377"/>
                    <a:pt x="13808" y="846"/>
                  </a:cubicBezTo>
                  <a:lnTo>
                    <a:pt x="13808" y="13620"/>
                  </a:lnTo>
                  <a:lnTo>
                    <a:pt x="1163" y="10372"/>
                  </a:lnTo>
                  <a:cubicBezTo>
                    <a:pt x="1091" y="10353"/>
                    <a:pt x="1019" y="10344"/>
                    <a:pt x="948" y="10344"/>
                  </a:cubicBezTo>
                  <a:cubicBezTo>
                    <a:pt x="566" y="10344"/>
                    <a:pt x="218" y="10601"/>
                    <a:pt x="118" y="10989"/>
                  </a:cubicBezTo>
                  <a:cubicBezTo>
                    <a:pt x="0" y="11448"/>
                    <a:pt x="277" y="11917"/>
                    <a:pt x="736" y="12035"/>
                  </a:cubicBezTo>
                  <a:lnTo>
                    <a:pt x="14452" y="15561"/>
                  </a:lnTo>
                  <a:cubicBezTo>
                    <a:pt x="14522" y="15578"/>
                    <a:pt x="14593" y="15586"/>
                    <a:pt x="14665" y="15586"/>
                  </a:cubicBezTo>
                  <a:cubicBezTo>
                    <a:pt x="14666" y="15586"/>
                    <a:pt x="14667" y="15586"/>
                    <a:pt x="14668" y="15586"/>
                  </a:cubicBezTo>
                  <a:cubicBezTo>
                    <a:pt x="15143" y="15586"/>
                    <a:pt x="15525" y="15201"/>
                    <a:pt x="15525" y="14728"/>
                  </a:cubicBezTo>
                  <a:lnTo>
                    <a:pt x="15525" y="846"/>
                  </a:lnTo>
                  <a:cubicBezTo>
                    <a:pt x="15517" y="377"/>
                    <a:pt x="15135" y="1"/>
                    <a:pt x="14665"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75496" y="4226571"/>
              <a:ext cx="595266" cy="598065"/>
            </a:xfrm>
            <a:custGeom>
              <a:avLst/>
              <a:gdLst/>
              <a:ahLst/>
              <a:cxnLst/>
              <a:rect l="l" t="t" r="r" b="b"/>
              <a:pathLst>
                <a:path w="15527" h="15600" extrusionOk="0">
                  <a:moveTo>
                    <a:pt x="14667" y="1"/>
                  </a:moveTo>
                  <a:cubicBezTo>
                    <a:pt x="14193" y="1"/>
                    <a:pt x="13808" y="385"/>
                    <a:pt x="13808" y="860"/>
                  </a:cubicBezTo>
                  <a:lnTo>
                    <a:pt x="13808" y="13633"/>
                  </a:lnTo>
                  <a:lnTo>
                    <a:pt x="1165" y="10385"/>
                  </a:lnTo>
                  <a:cubicBezTo>
                    <a:pt x="1093" y="10366"/>
                    <a:pt x="1021" y="10357"/>
                    <a:pt x="950" y="10357"/>
                  </a:cubicBezTo>
                  <a:cubicBezTo>
                    <a:pt x="567" y="10357"/>
                    <a:pt x="218" y="10614"/>
                    <a:pt x="119" y="11001"/>
                  </a:cubicBezTo>
                  <a:cubicBezTo>
                    <a:pt x="1" y="11461"/>
                    <a:pt x="279" y="11930"/>
                    <a:pt x="738" y="12047"/>
                  </a:cubicBezTo>
                  <a:lnTo>
                    <a:pt x="14454" y="15573"/>
                  </a:lnTo>
                  <a:cubicBezTo>
                    <a:pt x="14523" y="15591"/>
                    <a:pt x="14595" y="15599"/>
                    <a:pt x="14667" y="15599"/>
                  </a:cubicBezTo>
                  <a:cubicBezTo>
                    <a:pt x="14668" y="15599"/>
                    <a:pt x="14669" y="15599"/>
                    <a:pt x="14670" y="15599"/>
                  </a:cubicBezTo>
                  <a:cubicBezTo>
                    <a:pt x="15143" y="15599"/>
                    <a:pt x="15527" y="15214"/>
                    <a:pt x="15527" y="14741"/>
                  </a:cubicBezTo>
                  <a:lnTo>
                    <a:pt x="15527" y="860"/>
                  </a:lnTo>
                  <a:cubicBezTo>
                    <a:pt x="15527" y="385"/>
                    <a:pt x="15141" y="1"/>
                    <a:pt x="1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8462" y="2519763"/>
              <a:ext cx="432447" cy="393994"/>
            </a:xfrm>
            <a:custGeom>
              <a:avLst/>
              <a:gdLst/>
              <a:ahLst/>
              <a:cxnLst/>
              <a:rect l="l" t="t" r="r" b="b"/>
              <a:pathLst>
                <a:path w="11280" h="10277" extrusionOk="0">
                  <a:moveTo>
                    <a:pt x="5640" y="1"/>
                  </a:moveTo>
                  <a:cubicBezTo>
                    <a:pt x="4325" y="1"/>
                    <a:pt x="3011" y="502"/>
                    <a:pt x="2007" y="1505"/>
                  </a:cubicBezTo>
                  <a:cubicBezTo>
                    <a:pt x="1" y="3512"/>
                    <a:pt x="1" y="6765"/>
                    <a:pt x="2007" y="8771"/>
                  </a:cubicBezTo>
                  <a:cubicBezTo>
                    <a:pt x="3011" y="9774"/>
                    <a:pt x="4325" y="10276"/>
                    <a:pt x="5640" y="10276"/>
                  </a:cubicBezTo>
                  <a:cubicBezTo>
                    <a:pt x="6955" y="10276"/>
                    <a:pt x="8270" y="9774"/>
                    <a:pt x="9273" y="8771"/>
                  </a:cubicBezTo>
                  <a:cubicBezTo>
                    <a:pt x="11280" y="6765"/>
                    <a:pt x="11280" y="3512"/>
                    <a:pt x="9273" y="1505"/>
                  </a:cubicBezTo>
                  <a:cubicBezTo>
                    <a:pt x="8270" y="502"/>
                    <a:pt x="6955" y="1"/>
                    <a:pt x="5640"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50384" y="3735971"/>
              <a:ext cx="307888" cy="307850"/>
            </a:xfrm>
            <a:custGeom>
              <a:avLst/>
              <a:gdLst/>
              <a:ahLst/>
              <a:cxnLst/>
              <a:rect l="l" t="t" r="r" b="b"/>
              <a:pathLst>
                <a:path w="8031" h="8030" extrusionOk="0">
                  <a:moveTo>
                    <a:pt x="4016" y="1374"/>
                  </a:moveTo>
                  <a:cubicBezTo>
                    <a:pt x="5472" y="1374"/>
                    <a:pt x="6656" y="2560"/>
                    <a:pt x="6656" y="4015"/>
                  </a:cubicBezTo>
                  <a:cubicBezTo>
                    <a:pt x="6656" y="5471"/>
                    <a:pt x="5472" y="6655"/>
                    <a:pt x="4016" y="6655"/>
                  </a:cubicBezTo>
                  <a:cubicBezTo>
                    <a:pt x="2559" y="6655"/>
                    <a:pt x="1375" y="5471"/>
                    <a:pt x="1375" y="4015"/>
                  </a:cubicBezTo>
                  <a:cubicBezTo>
                    <a:pt x="1375" y="2560"/>
                    <a:pt x="2559" y="1374"/>
                    <a:pt x="4016" y="1374"/>
                  </a:cubicBezTo>
                  <a:close/>
                  <a:moveTo>
                    <a:pt x="4016" y="1"/>
                  </a:moveTo>
                  <a:cubicBezTo>
                    <a:pt x="1801" y="1"/>
                    <a:pt x="0" y="1801"/>
                    <a:pt x="0" y="4015"/>
                  </a:cubicBezTo>
                  <a:cubicBezTo>
                    <a:pt x="0" y="6229"/>
                    <a:pt x="1801" y="8030"/>
                    <a:pt x="4016" y="8030"/>
                  </a:cubicBezTo>
                  <a:cubicBezTo>
                    <a:pt x="6228" y="8030"/>
                    <a:pt x="8031" y="6229"/>
                    <a:pt x="8031" y="4015"/>
                  </a:cubicBezTo>
                  <a:cubicBezTo>
                    <a:pt x="8031" y="1801"/>
                    <a:pt x="6230" y="1"/>
                    <a:pt x="4016"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498894" y="3636600"/>
              <a:ext cx="160059" cy="153963"/>
            </a:xfrm>
            <a:custGeom>
              <a:avLst/>
              <a:gdLst/>
              <a:ahLst/>
              <a:cxnLst/>
              <a:rect l="l" t="t" r="r" b="b"/>
              <a:pathLst>
                <a:path w="4175" h="4016" extrusionOk="0">
                  <a:moveTo>
                    <a:pt x="2166" y="689"/>
                  </a:moveTo>
                  <a:cubicBezTo>
                    <a:pt x="2896" y="689"/>
                    <a:pt x="3485" y="1280"/>
                    <a:pt x="3487" y="2010"/>
                  </a:cubicBezTo>
                  <a:cubicBezTo>
                    <a:pt x="3487" y="2543"/>
                    <a:pt x="3165" y="3025"/>
                    <a:pt x="2672" y="3229"/>
                  </a:cubicBezTo>
                  <a:cubicBezTo>
                    <a:pt x="2509" y="3296"/>
                    <a:pt x="2337" y="3329"/>
                    <a:pt x="2167" y="3329"/>
                  </a:cubicBezTo>
                  <a:cubicBezTo>
                    <a:pt x="1823" y="3329"/>
                    <a:pt x="1485" y="3195"/>
                    <a:pt x="1233" y="2943"/>
                  </a:cubicBezTo>
                  <a:cubicBezTo>
                    <a:pt x="855" y="2565"/>
                    <a:pt x="743" y="1997"/>
                    <a:pt x="947" y="1504"/>
                  </a:cubicBezTo>
                  <a:cubicBezTo>
                    <a:pt x="1151" y="1010"/>
                    <a:pt x="1633" y="689"/>
                    <a:pt x="2166" y="689"/>
                  </a:cubicBezTo>
                  <a:close/>
                  <a:moveTo>
                    <a:pt x="2167" y="0"/>
                  </a:moveTo>
                  <a:cubicBezTo>
                    <a:pt x="1645" y="0"/>
                    <a:pt x="1131" y="204"/>
                    <a:pt x="746" y="588"/>
                  </a:cubicBezTo>
                  <a:cubicBezTo>
                    <a:pt x="173" y="1163"/>
                    <a:pt x="1" y="2026"/>
                    <a:pt x="311" y="2776"/>
                  </a:cubicBezTo>
                  <a:cubicBezTo>
                    <a:pt x="622" y="3528"/>
                    <a:pt x="1355" y="4016"/>
                    <a:pt x="2166" y="4016"/>
                  </a:cubicBezTo>
                  <a:cubicBezTo>
                    <a:pt x="3275" y="4016"/>
                    <a:pt x="4174" y="3116"/>
                    <a:pt x="4174" y="2008"/>
                  </a:cubicBezTo>
                  <a:cubicBezTo>
                    <a:pt x="4174" y="1197"/>
                    <a:pt x="3686" y="464"/>
                    <a:pt x="2934" y="153"/>
                  </a:cubicBezTo>
                  <a:cubicBezTo>
                    <a:pt x="2686" y="50"/>
                    <a:pt x="2425" y="0"/>
                    <a:pt x="2167"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606950" y="-201983"/>
            <a:ext cx="2917888" cy="3432700"/>
            <a:chOff x="-672450" y="-201825"/>
            <a:chExt cx="3184424" cy="3746263"/>
          </a:xfrm>
        </p:grpSpPr>
        <p:sp>
          <p:nvSpPr>
            <p:cNvPr id="23" name="Google Shape;23;p2"/>
            <p:cNvSpPr/>
            <p:nvPr/>
          </p:nvSpPr>
          <p:spPr>
            <a:xfrm rot="-5010632">
              <a:off x="2005900" y="492038"/>
              <a:ext cx="397426" cy="280805"/>
            </a:xfrm>
            <a:custGeom>
              <a:avLst/>
              <a:gdLst/>
              <a:ahLst/>
              <a:cxnLst/>
              <a:rect l="l" t="t" r="r" b="b"/>
              <a:pathLst>
                <a:path w="9818" h="6937" extrusionOk="0">
                  <a:moveTo>
                    <a:pt x="1172" y="0"/>
                  </a:moveTo>
                  <a:lnTo>
                    <a:pt x="1172" y="0"/>
                  </a:lnTo>
                  <a:cubicBezTo>
                    <a:pt x="1" y="2387"/>
                    <a:pt x="987" y="5271"/>
                    <a:pt x="3374" y="6444"/>
                  </a:cubicBezTo>
                  <a:cubicBezTo>
                    <a:pt x="4056" y="6778"/>
                    <a:pt x="4779" y="6937"/>
                    <a:pt x="5490" y="6937"/>
                  </a:cubicBezTo>
                  <a:cubicBezTo>
                    <a:pt x="7269" y="6937"/>
                    <a:pt x="8980" y="5946"/>
                    <a:pt x="9817" y="4241"/>
                  </a:cubicBezTo>
                  <a:lnTo>
                    <a:pt x="1172" y="0"/>
                  </a:ln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33784" y="125935"/>
              <a:ext cx="849473" cy="712974"/>
            </a:xfrm>
            <a:custGeom>
              <a:avLst/>
              <a:gdLst/>
              <a:ahLst/>
              <a:cxnLst/>
              <a:rect l="l" t="t" r="r" b="b"/>
              <a:pathLst>
                <a:path w="20985" h="17613" extrusionOk="0">
                  <a:moveTo>
                    <a:pt x="12329" y="0"/>
                  </a:moveTo>
                  <a:cubicBezTo>
                    <a:pt x="9995" y="0"/>
                    <a:pt x="7644" y="745"/>
                    <a:pt x="5655" y="2282"/>
                  </a:cubicBezTo>
                  <a:cubicBezTo>
                    <a:pt x="879" y="5974"/>
                    <a:pt x="0" y="12837"/>
                    <a:pt x="3690" y="17613"/>
                  </a:cubicBezTo>
                  <a:lnTo>
                    <a:pt x="20985" y="4246"/>
                  </a:lnTo>
                  <a:cubicBezTo>
                    <a:pt x="18831" y="1460"/>
                    <a:pt x="15598" y="0"/>
                    <a:pt x="12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712" y="1516999"/>
              <a:ext cx="628533" cy="631043"/>
            </a:xfrm>
            <a:custGeom>
              <a:avLst/>
              <a:gdLst/>
              <a:ahLst/>
              <a:cxnLst/>
              <a:rect l="l" t="t" r="r" b="b"/>
              <a:pathLst>
                <a:path w="15527" h="15589" extrusionOk="0">
                  <a:moveTo>
                    <a:pt x="860" y="1"/>
                  </a:moveTo>
                  <a:cubicBezTo>
                    <a:pt x="391" y="1"/>
                    <a:pt x="9" y="378"/>
                    <a:pt x="1" y="848"/>
                  </a:cubicBezTo>
                  <a:lnTo>
                    <a:pt x="1" y="14729"/>
                  </a:lnTo>
                  <a:cubicBezTo>
                    <a:pt x="1" y="15204"/>
                    <a:pt x="386" y="15588"/>
                    <a:pt x="860" y="15588"/>
                  </a:cubicBezTo>
                  <a:cubicBezTo>
                    <a:pt x="932" y="15588"/>
                    <a:pt x="1005" y="15578"/>
                    <a:pt x="1074" y="15561"/>
                  </a:cubicBezTo>
                  <a:lnTo>
                    <a:pt x="14791" y="12036"/>
                  </a:lnTo>
                  <a:cubicBezTo>
                    <a:pt x="15251" y="11917"/>
                    <a:pt x="15527" y="11450"/>
                    <a:pt x="15408" y="10991"/>
                  </a:cubicBezTo>
                  <a:cubicBezTo>
                    <a:pt x="15309" y="10603"/>
                    <a:pt x="14959" y="10345"/>
                    <a:pt x="14576" y="10345"/>
                  </a:cubicBezTo>
                  <a:cubicBezTo>
                    <a:pt x="14505" y="10345"/>
                    <a:pt x="14434" y="10354"/>
                    <a:pt x="14362" y="10372"/>
                  </a:cubicBezTo>
                  <a:lnTo>
                    <a:pt x="1720" y="13622"/>
                  </a:lnTo>
                  <a:lnTo>
                    <a:pt x="1720" y="848"/>
                  </a:lnTo>
                  <a:cubicBezTo>
                    <a:pt x="1712" y="378"/>
                    <a:pt x="1329" y="1"/>
                    <a:pt x="860"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0937" y="1685554"/>
              <a:ext cx="628452" cy="631528"/>
            </a:xfrm>
            <a:custGeom>
              <a:avLst/>
              <a:gdLst/>
              <a:ahLst/>
              <a:cxnLst/>
              <a:rect l="l" t="t" r="r" b="b"/>
              <a:pathLst>
                <a:path w="15525" h="15601" extrusionOk="0">
                  <a:moveTo>
                    <a:pt x="860" y="1"/>
                  </a:moveTo>
                  <a:cubicBezTo>
                    <a:pt x="384" y="1"/>
                    <a:pt x="0" y="385"/>
                    <a:pt x="0" y="860"/>
                  </a:cubicBezTo>
                  <a:lnTo>
                    <a:pt x="0" y="14741"/>
                  </a:lnTo>
                  <a:cubicBezTo>
                    <a:pt x="0" y="15217"/>
                    <a:pt x="384" y="15601"/>
                    <a:pt x="860" y="15601"/>
                  </a:cubicBezTo>
                  <a:cubicBezTo>
                    <a:pt x="931" y="15601"/>
                    <a:pt x="1003" y="15591"/>
                    <a:pt x="1073" y="15574"/>
                  </a:cubicBezTo>
                  <a:lnTo>
                    <a:pt x="14789" y="12049"/>
                  </a:lnTo>
                  <a:cubicBezTo>
                    <a:pt x="15249" y="11930"/>
                    <a:pt x="15525" y="11463"/>
                    <a:pt x="15406" y="11003"/>
                  </a:cubicBezTo>
                  <a:cubicBezTo>
                    <a:pt x="15307" y="10615"/>
                    <a:pt x="14958" y="10358"/>
                    <a:pt x="14575" y="10358"/>
                  </a:cubicBezTo>
                  <a:cubicBezTo>
                    <a:pt x="14505" y="10358"/>
                    <a:pt x="14433" y="10367"/>
                    <a:pt x="14362" y="10385"/>
                  </a:cubicBezTo>
                  <a:lnTo>
                    <a:pt x="1718" y="13635"/>
                  </a:lnTo>
                  <a:lnTo>
                    <a:pt x="1718" y="860"/>
                  </a:lnTo>
                  <a:cubicBezTo>
                    <a:pt x="1718" y="385"/>
                    <a:pt x="1334" y="1"/>
                    <a:pt x="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3837" y="748258"/>
              <a:ext cx="708521" cy="713784"/>
            </a:xfrm>
            <a:custGeom>
              <a:avLst/>
              <a:gdLst/>
              <a:ahLst/>
              <a:cxnLst/>
              <a:rect l="l" t="t" r="r" b="b"/>
              <a:pathLst>
                <a:path w="17503" h="17633" extrusionOk="0">
                  <a:moveTo>
                    <a:pt x="1952" y="1"/>
                  </a:moveTo>
                  <a:lnTo>
                    <a:pt x="1" y="1935"/>
                  </a:lnTo>
                  <a:lnTo>
                    <a:pt x="15551" y="17633"/>
                  </a:lnTo>
                  <a:lnTo>
                    <a:pt x="17503" y="15697"/>
                  </a:lnTo>
                  <a:lnTo>
                    <a:pt x="19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00553" y="971783"/>
              <a:ext cx="708521" cy="713784"/>
            </a:xfrm>
            <a:custGeom>
              <a:avLst/>
              <a:gdLst/>
              <a:ahLst/>
              <a:cxnLst/>
              <a:rect l="l" t="t" r="r" b="b"/>
              <a:pathLst>
                <a:path w="17503" h="17633" extrusionOk="0">
                  <a:moveTo>
                    <a:pt x="1952" y="0"/>
                  </a:moveTo>
                  <a:lnTo>
                    <a:pt x="1" y="1934"/>
                  </a:lnTo>
                  <a:lnTo>
                    <a:pt x="15549" y="17632"/>
                  </a:lnTo>
                  <a:lnTo>
                    <a:pt x="17503" y="15697"/>
                  </a:lnTo>
                  <a:lnTo>
                    <a:pt x="19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37726" y="570960"/>
              <a:ext cx="708521" cy="713703"/>
            </a:xfrm>
            <a:custGeom>
              <a:avLst/>
              <a:gdLst/>
              <a:ahLst/>
              <a:cxnLst/>
              <a:rect l="l" t="t" r="r" b="b"/>
              <a:pathLst>
                <a:path w="17503" h="17631" extrusionOk="0">
                  <a:moveTo>
                    <a:pt x="1954" y="0"/>
                  </a:moveTo>
                  <a:lnTo>
                    <a:pt x="1" y="1934"/>
                  </a:lnTo>
                  <a:lnTo>
                    <a:pt x="15551" y="17631"/>
                  </a:lnTo>
                  <a:lnTo>
                    <a:pt x="17503" y="15697"/>
                  </a:lnTo>
                  <a:lnTo>
                    <a:pt x="19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00379" y="432198"/>
              <a:ext cx="456614" cy="415972"/>
            </a:xfrm>
            <a:custGeom>
              <a:avLst/>
              <a:gdLst/>
              <a:ahLst/>
              <a:cxnLst/>
              <a:rect l="l" t="t" r="r" b="b"/>
              <a:pathLst>
                <a:path w="11280" h="10276" extrusionOk="0">
                  <a:moveTo>
                    <a:pt x="5640" y="0"/>
                  </a:moveTo>
                  <a:cubicBezTo>
                    <a:pt x="4325" y="0"/>
                    <a:pt x="3010" y="502"/>
                    <a:pt x="2007" y="1505"/>
                  </a:cubicBezTo>
                  <a:cubicBezTo>
                    <a:pt x="0" y="3512"/>
                    <a:pt x="0" y="6765"/>
                    <a:pt x="2007" y="8771"/>
                  </a:cubicBezTo>
                  <a:cubicBezTo>
                    <a:pt x="3010" y="9774"/>
                    <a:pt x="4325" y="10276"/>
                    <a:pt x="5640" y="10276"/>
                  </a:cubicBezTo>
                  <a:cubicBezTo>
                    <a:pt x="6955" y="10276"/>
                    <a:pt x="8270" y="9774"/>
                    <a:pt x="9273" y="8771"/>
                  </a:cubicBezTo>
                  <a:cubicBezTo>
                    <a:pt x="11279" y="6765"/>
                    <a:pt x="11279" y="3512"/>
                    <a:pt x="9273" y="1505"/>
                  </a:cubicBezTo>
                  <a:cubicBezTo>
                    <a:pt x="8270" y="502"/>
                    <a:pt x="6955" y="0"/>
                    <a:pt x="5640" y="0"/>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35660" y="1214500"/>
              <a:ext cx="325135" cy="325054"/>
            </a:xfrm>
            <a:custGeom>
              <a:avLst/>
              <a:gdLst/>
              <a:ahLst/>
              <a:cxnLst/>
              <a:rect l="l" t="t" r="r" b="b"/>
              <a:pathLst>
                <a:path w="8032" h="8030" extrusionOk="0">
                  <a:moveTo>
                    <a:pt x="4015" y="1374"/>
                  </a:moveTo>
                  <a:lnTo>
                    <a:pt x="4015" y="1376"/>
                  </a:lnTo>
                  <a:cubicBezTo>
                    <a:pt x="5472" y="1376"/>
                    <a:pt x="6656" y="2560"/>
                    <a:pt x="6656" y="4015"/>
                  </a:cubicBezTo>
                  <a:cubicBezTo>
                    <a:pt x="6656" y="5471"/>
                    <a:pt x="5471" y="6655"/>
                    <a:pt x="4015" y="6655"/>
                  </a:cubicBezTo>
                  <a:cubicBezTo>
                    <a:pt x="2560" y="6655"/>
                    <a:pt x="1376" y="5471"/>
                    <a:pt x="1376" y="4015"/>
                  </a:cubicBezTo>
                  <a:cubicBezTo>
                    <a:pt x="1376" y="2560"/>
                    <a:pt x="2560" y="1374"/>
                    <a:pt x="4015" y="1374"/>
                  </a:cubicBezTo>
                  <a:close/>
                  <a:moveTo>
                    <a:pt x="4015" y="1"/>
                  </a:moveTo>
                  <a:cubicBezTo>
                    <a:pt x="1801" y="1"/>
                    <a:pt x="1" y="1802"/>
                    <a:pt x="1" y="4015"/>
                  </a:cubicBezTo>
                  <a:cubicBezTo>
                    <a:pt x="1" y="6229"/>
                    <a:pt x="1801" y="8030"/>
                    <a:pt x="4015" y="8030"/>
                  </a:cubicBezTo>
                  <a:cubicBezTo>
                    <a:pt x="6229" y="8030"/>
                    <a:pt x="8031" y="6229"/>
                    <a:pt x="8031" y="4015"/>
                  </a:cubicBezTo>
                  <a:cubicBezTo>
                    <a:pt x="8031" y="1802"/>
                    <a:pt x="6229" y="1"/>
                    <a:pt x="4015"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1747" y="1109578"/>
              <a:ext cx="169004" cy="162649"/>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72450" y="2334341"/>
              <a:ext cx="1210096" cy="1210096"/>
            </a:xfrm>
            <a:custGeom>
              <a:avLst/>
              <a:gdLst/>
              <a:ahLst/>
              <a:cxnLst/>
              <a:rect l="l" t="t" r="r" b="b"/>
              <a:pathLst>
                <a:path w="39924" h="39924" extrusionOk="0">
                  <a:moveTo>
                    <a:pt x="19962" y="1281"/>
                  </a:moveTo>
                  <a:lnTo>
                    <a:pt x="38645" y="19962"/>
                  </a:lnTo>
                  <a:lnTo>
                    <a:pt x="19962" y="38645"/>
                  </a:lnTo>
                  <a:lnTo>
                    <a:pt x="1279" y="19962"/>
                  </a:lnTo>
                  <a:lnTo>
                    <a:pt x="19962" y="1281"/>
                  </a:lnTo>
                  <a:close/>
                  <a:moveTo>
                    <a:pt x="19962" y="1"/>
                  </a:moveTo>
                  <a:lnTo>
                    <a:pt x="0" y="19962"/>
                  </a:lnTo>
                  <a:lnTo>
                    <a:pt x="19962" y="39924"/>
                  </a:lnTo>
                  <a:lnTo>
                    <a:pt x="39923" y="19962"/>
                  </a:lnTo>
                  <a:lnTo>
                    <a:pt x="19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722368" y="-201825"/>
              <a:ext cx="789606" cy="582498"/>
            </a:xfrm>
            <a:custGeom>
              <a:avLst/>
              <a:gdLst/>
              <a:ahLst/>
              <a:cxnLst/>
              <a:rect l="l" t="t" r="r" b="b"/>
              <a:pathLst>
                <a:path w="26051" h="19218" extrusionOk="0">
                  <a:moveTo>
                    <a:pt x="16293" y="0"/>
                  </a:moveTo>
                  <a:lnTo>
                    <a:pt x="15929" y="8397"/>
                  </a:lnTo>
                  <a:lnTo>
                    <a:pt x="7537" y="7973"/>
                  </a:lnTo>
                  <a:lnTo>
                    <a:pt x="7169" y="16371"/>
                  </a:lnTo>
                  <a:lnTo>
                    <a:pt x="137" y="16018"/>
                  </a:lnTo>
                  <a:lnTo>
                    <a:pt x="1" y="18726"/>
                  </a:lnTo>
                  <a:lnTo>
                    <a:pt x="9762" y="19218"/>
                  </a:lnTo>
                  <a:lnTo>
                    <a:pt x="10128" y="10819"/>
                  </a:lnTo>
                  <a:lnTo>
                    <a:pt x="18520" y="11245"/>
                  </a:lnTo>
                  <a:lnTo>
                    <a:pt x="18885" y="2848"/>
                  </a:lnTo>
                  <a:lnTo>
                    <a:pt x="25913" y="3203"/>
                  </a:lnTo>
                  <a:lnTo>
                    <a:pt x="26051" y="495"/>
                  </a:lnTo>
                  <a:lnTo>
                    <a:pt x="16293" y="0"/>
                  </a:lnTo>
                  <a:close/>
                </a:path>
              </a:pathLst>
            </a:custGeom>
            <a:solidFill>
              <a:srgbClr val="E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bg>
      <p:bgPr>
        <a:solidFill>
          <a:schemeClr val="accent2"/>
        </a:solidFill>
        <a:effectLst/>
      </p:bgPr>
    </p:bg>
    <p:spTree>
      <p:nvGrpSpPr>
        <p:cNvPr id="1" name="Shape 178"/>
        <p:cNvGrpSpPr/>
        <p:nvPr/>
      </p:nvGrpSpPr>
      <p:grpSpPr>
        <a:xfrm>
          <a:off x="0" y="0"/>
          <a:ext cx="0" cy="0"/>
          <a:chOff x="0" y="0"/>
          <a:chExt cx="0" cy="0"/>
        </a:xfrm>
      </p:grpSpPr>
      <p:grpSp>
        <p:nvGrpSpPr>
          <p:cNvPr id="179" name="Google Shape;179;p14"/>
          <p:cNvGrpSpPr/>
          <p:nvPr/>
        </p:nvGrpSpPr>
        <p:grpSpPr>
          <a:xfrm>
            <a:off x="0" y="-20100"/>
            <a:ext cx="9144000" cy="5173650"/>
            <a:chOff x="0" y="-20100"/>
            <a:chExt cx="9144000" cy="5173650"/>
          </a:xfrm>
        </p:grpSpPr>
        <p:sp>
          <p:nvSpPr>
            <p:cNvPr id="180" name="Google Shape;180;p14"/>
            <p:cNvSpPr/>
            <p:nvPr/>
          </p:nvSpPr>
          <p:spPr>
            <a:xfrm rot="5400000">
              <a:off x="4159025" y="-4021800"/>
              <a:ext cx="577800" cy="862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rot="5400000">
              <a:off x="4378925" y="696150"/>
              <a:ext cx="577800" cy="83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rot="10800000">
              <a:off x="8566200" y="-20100"/>
              <a:ext cx="577800" cy="516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10800000">
              <a:off x="0" y="-10050"/>
              <a:ext cx="577800" cy="516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4"/>
          <p:cNvSpPr txBox="1">
            <a:spLocks noGrp="1"/>
          </p:cNvSpPr>
          <p:nvPr>
            <p:ph type="ctrTitle"/>
          </p:nvPr>
        </p:nvSpPr>
        <p:spPr>
          <a:xfrm>
            <a:off x="2696100" y="3109750"/>
            <a:ext cx="3751800" cy="591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Font typeface="Imprima"/>
              <a:buNone/>
              <a:defRPr sz="1800">
                <a:solidFill>
                  <a:schemeClr val="accent1"/>
                </a:solidFill>
                <a:latin typeface="Imprima"/>
                <a:ea typeface="Imprima"/>
                <a:cs typeface="Imprima"/>
                <a:sym typeface="Imprima"/>
              </a:defRPr>
            </a:lvl1pPr>
            <a:lvl2pPr lvl="1"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2pPr>
            <a:lvl3pPr lvl="2"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3pPr>
            <a:lvl4pPr lvl="3"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4pPr>
            <a:lvl5pPr lvl="4"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5pPr>
            <a:lvl6pPr lvl="5"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6pPr>
            <a:lvl7pPr lvl="6"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7pPr>
            <a:lvl8pPr lvl="7"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8pPr>
            <a:lvl9pPr lvl="8" algn="ctr" rtl="0">
              <a:spcBef>
                <a:spcPts val="0"/>
              </a:spcBef>
              <a:spcAft>
                <a:spcPts val="0"/>
              </a:spcAft>
              <a:buClr>
                <a:schemeClr val="accent1"/>
              </a:buClr>
              <a:buSzPts val="5200"/>
              <a:buFont typeface="Imprima"/>
              <a:buNone/>
              <a:defRPr sz="5200">
                <a:solidFill>
                  <a:schemeClr val="accent1"/>
                </a:solidFill>
                <a:latin typeface="Imprima"/>
                <a:ea typeface="Imprima"/>
                <a:cs typeface="Imprima"/>
                <a:sym typeface="Imprima"/>
              </a:defRPr>
            </a:lvl9pPr>
          </a:lstStyle>
          <a:p>
            <a:endParaRPr/>
          </a:p>
        </p:txBody>
      </p:sp>
      <p:sp>
        <p:nvSpPr>
          <p:cNvPr id="185" name="Google Shape;185;p14"/>
          <p:cNvSpPr txBox="1">
            <a:spLocks noGrp="1"/>
          </p:cNvSpPr>
          <p:nvPr>
            <p:ph type="subTitle" idx="1"/>
          </p:nvPr>
        </p:nvSpPr>
        <p:spPr>
          <a:xfrm>
            <a:off x="1211400" y="1519400"/>
            <a:ext cx="6721200" cy="14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800"/>
              <a:buFont typeface="Viga"/>
              <a:buNone/>
              <a:defRPr sz="2800">
                <a:solidFill>
                  <a:schemeClr val="accent1"/>
                </a:solidFill>
                <a:latin typeface="Viga"/>
                <a:ea typeface="Viga"/>
                <a:cs typeface="Viga"/>
                <a:sym typeface="Viga"/>
              </a:defRPr>
            </a:lvl1pPr>
            <a:lvl2pPr lvl="1"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2pPr>
            <a:lvl3pPr lvl="2"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3pPr>
            <a:lvl4pPr lvl="3"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4pPr>
            <a:lvl5pPr lvl="4"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5pPr>
            <a:lvl6pPr lvl="5"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6pPr>
            <a:lvl7pPr lvl="6"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7pPr>
            <a:lvl8pPr lvl="7"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8pPr>
            <a:lvl9pPr lvl="8" algn="ctr" rtl="0">
              <a:lnSpc>
                <a:spcPct val="100000"/>
              </a:lnSpc>
              <a:spcBef>
                <a:spcPts val="0"/>
              </a:spcBef>
              <a:spcAft>
                <a:spcPts val="0"/>
              </a:spcAft>
              <a:buClr>
                <a:schemeClr val="accent1"/>
              </a:buClr>
              <a:buSzPts val="3000"/>
              <a:buFont typeface="Viga"/>
              <a:buNone/>
              <a:defRPr sz="3000">
                <a:solidFill>
                  <a:schemeClr val="accent1"/>
                </a:solidFill>
                <a:latin typeface="Viga"/>
                <a:ea typeface="Viga"/>
                <a:cs typeface="Viga"/>
                <a:sym typeface="Viga"/>
              </a:defRPr>
            </a:lvl9pPr>
          </a:lstStyle>
          <a:p>
            <a:endParaRPr/>
          </a:p>
        </p:txBody>
      </p:sp>
      <p:sp>
        <p:nvSpPr>
          <p:cNvPr id="186" name="Google Shape;186;p14"/>
          <p:cNvSpPr/>
          <p:nvPr/>
        </p:nvSpPr>
        <p:spPr>
          <a:xfrm>
            <a:off x="8022950" y="815475"/>
            <a:ext cx="388175" cy="390025"/>
          </a:xfrm>
          <a:custGeom>
            <a:avLst/>
            <a:gdLst/>
            <a:ahLst/>
            <a:cxnLst/>
            <a:rect l="l" t="t" r="r" b="b"/>
            <a:pathLst>
              <a:path w="15527" h="15601" extrusionOk="0">
                <a:moveTo>
                  <a:pt x="859" y="0"/>
                </a:moveTo>
                <a:cubicBezTo>
                  <a:pt x="386" y="0"/>
                  <a:pt x="0" y="384"/>
                  <a:pt x="0" y="860"/>
                </a:cubicBezTo>
                <a:lnTo>
                  <a:pt x="0" y="14741"/>
                </a:lnTo>
                <a:cubicBezTo>
                  <a:pt x="0" y="15216"/>
                  <a:pt x="386" y="15600"/>
                  <a:pt x="859" y="15600"/>
                </a:cubicBezTo>
                <a:cubicBezTo>
                  <a:pt x="932" y="15600"/>
                  <a:pt x="1004" y="15590"/>
                  <a:pt x="1073" y="15573"/>
                </a:cubicBezTo>
                <a:lnTo>
                  <a:pt x="14790" y="12048"/>
                </a:lnTo>
                <a:cubicBezTo>
                  <a:pt x="15250" y="11929"/>
                  <a:pt x="15526" y="11462"/>
                  <a:pt x="15407" y="11003"/>
                </a:cubicBezTo>
                <a:cubicBezTo>
                  <a:pt x="15308" y="10615"/>
                  <a:pt x="14958" y="10357"/>
                  <a:pt x="14575" y="10357"/>
                </a:cubicBezTo>
                <a:cubicBezTo>
                  <a:pt x="14505" y="10357"/>
                  <a:pt x="14433" y="10366"/>
                  <a:pt x="14362" y="10384"/>
                </a:cubicBezTo>
                <a:lnTo>
                  <a:pt x="1719" y="13634"/>
                </a:lnTo>
                <a:lnTo>
                  <a:pt x="1719" y="860"/>
                </a:lnTo>
                <a:cubicBezTo>
                  <a:pt x="1719" y="384"/>
                  <a:pt x="1333" y="0"/>
                  <a:pt x="859"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14205" y="4203868"/>
            <a:ext cx="615954" cy="618453"/>
          </a:xfrm>
          <a:custGeom>
            <a:avLst/>
            <a:gdLst/>
            <a:ahLst/>
            <a:cxnLst/>
            <a:rect l="l" t="t" r="r" b="b"/>
            <a:pathLst>
              <a:path w="15525" h="15587" extrusionOk="0">
                <a:moveTo>
                  <a:pt x="14665" y="1"/>
                </a:moveTo>
                <a:cubicBezTo>
                  <a:pt x="14196" y="1"/>
                  <a:pt x="13814" y="377"/>
                  <a:pt x="13808" y="846"/>
                </a:cubicBezTo>
                <a:lnTo>
                  <a:pt x="13808" y="13620"/>
                </a:lnTo>
                <a:lnTo>
                  <a:pt x="1163" y="10372"/>
                </a:lnTo>
                <a:cubicBezTo>
                  <a:pt x="1091" y="10353"/>
                  <a:pt x="1019" y="10344"/>
                  <a:pt x="948" y="10344"/>
                </a:cubicBezTo>
                <a:cubicBezTo>
                  <a:pt x="566" y="10344"/>
                  <a:pt x="218" y="10601"/>
                  <a:pt x="118" y="10989"/>
                </a:cubicBezTo>
                <a:cubicBezTo>
                  <a:pt x="0" y="11448"/>
                  <a:pt x="277" y="11917"/>
                  <a:pt x="736" y="12035"/>
                </a:cubicBezTo>
                <a:lnTo>
                  <a:pt x="14452" y="15561"/>
                </a:lnTo>
                <a:cubicBezTo>
                  <a:pt x="14522" y="15578"/>
                  <a:pt x="14593" y="15586"/>
                  <a:pt x="14665" y="15586"/>
                </a:cubicBezTo>
                <a:cubicBezTo>
                  <a:pt x="14666" y="15586"/>
                  <a:pt x="14667" y="15586"/>
                  <a:pt x="14668" y="15586"/>
                </a:cubicBezTo>
                <a:cubicBezTo>
                  <a:pt x="15143" y="15586"/>
                  <a:pt x="15525" y="15201"/>
                  <a:pt x="15525" y="14728"/>
                </a:cubicBezTo>
                <a:lnTo>
                  <a:pt x="15525" y="846"/>
                </a:lnTo>
                <a:cubicBezTo>
                  <a:pt x="15517" y="377"/>
                  <a:pt x="15135" y="1"/>
                  <a:pt x="14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50325" y="4369075"/>
            <a:ext cx="616034" cy="618969"/>
          </a:xfrm>
          <a:custGeom>
            <a:avLst/>
            <a:gdLst/>
            <a:ahLst/>
            <a:cxnLst/>
            <a:rect l="l" t="t" r="r" b="b"/>
            <a:pathLst>
              <a:path w="15527" h="15600" extrusionOk="0">
                <a:moveTo>
                  <a:pt x="14667" y="1"/>
                </a:moveTo>
                <a:cubicBezTo>
                  <a:pt x="14193" y="1"/>
                  <a:pt x="13808" y="385"/>
                  <a:pt x="13808" y="860"/>
                </a:cubicBezTo>
                <a:lnTo>
                  <a:pt x="13808" y="13633"/>
                </a:lnTo>
                <a:lnTo>
                  <a:pt x="1165" y="10385"/>
                </a:lnTo>
                <a:cubicBezTo>
                  <a:pt x="1093" y="10366"/>
                  <a:pt x="1021" y="10357"/>
                  <a:pt x="950" y="10357"/>
                </a:cubicBezTo>
                <a:cubicBezTo>
                  <a:pt x="567" y="10357"/>
                  <a:pt x="218" y="10614"/>
                  <a:pt x="119" y="11001"/>
                </a:cubicBezTo>
                <a:cubicBezTo>
                  <a:pt x="1" y="11461"/>
                  <a:pt x="279" y="11930"/>
                  <a:pt x="738" y="12047"/>
                </a:cubicBezTo>
                <a:lnTo>
                  <a:pt x="14454" y="15573"/>
                </a:lnTo>
                <a:cubicBezTo>
                  <a:pt x="14523" y="15591"/>
                  <a:pt x="14595" y="15599"/>
                  <a:pt x="14667" y="15599"/>
                </a:cubicBezTo>
                <a:cubicBezTo>
                  <a:pt x="14668" y="15599"/>
                  <a:pt x="14669" y="15599"/>
                  <a:pt x="14670" y="15599"/>
                </a:cubicBezTo>
                <a:cubicBezTo>
                  <a:pt x="15143" y="15599"/>
                  <a:pt x="15527" y="15214"/>
                  <a:pt x="15527" y="14741"/>
                </a:cubicBezTo>
                <a:lnTo>
                  <a:pt x="15527" y="860"/>
                </a:lnTo>
                <a:cubicBezTo>
                  <a:pt x="15527" y="385"/>
                  <a:pt x="15141" y="1"/>
                  <a:pt x="1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1880850" y="484475"/>
            <a:ext cx="282000" cy="256900"/>
          </a:xfrm>
          <a:custGeom>
            <a:avLst/>
            <a:gdLst/>
            <a:ahLst/>
            <a:cxnLst/>
            <a:rect l="l" t="t" r="r" b="b"/>
            <a:pathLst>
              <a:path w="11280" h="10276" extrusionOk="0">
                <a:moveTo>
                  <a:pt x="5640" y="0"/>
                </a:moveTo>
                <a:cubicBezTo>
                  <a:pt x="4325" y="0"/>
                  <a:pt x="3010" y="502"/>
                  <a:pt x="2007" y="1505"/>
                </a:cubicBezTo>
                <a:cubicBezTo>
                  <a:pt x="0" y="3512"/>
                  <a:pt x="0" y="6765"/>
                  <a:pt x="2007" y="8771"/>
                </a:cubicBezTo>
                <a:cubicBezTo>
                  <a:pt x="3010" y="9774"/>
                  <a:pt x="4325" y="10276"/>
                  <a:pt x="5640" y="10276"/>
                </a:cubicBezTo>
                <a:cubicBezTo>
                  <a:pt x="6955" y="10276"/>
                  <a:pt x="8270" y="9774"/>
                  <a:pt x="9273" y="8771"/>
                </a:cubicBezTo>
                <a:cubicBezTo>
                  <a:pt x="11279" y="6765"/>
                  <a:pt x="11279" y="3512"/>
                  <a:pt x="9273" y="1505"/>
                </a:cubicBezTo>
                <a:cubicBezTo>
                  <a:pt x="8270" y="502"/>
                  <a:pt x="6955" y="0"/>
                  <a:pt x="5640" y="0"/>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4289220" y="-536198"/>
            <a:ext cx="752191" cy="757778"/>
          </a:xfrm>
          <a:custGeom>
            <a:avLst/>
            <a:gdLst/>
            <a:ahLst/>
            <a:cxnLst/>
            <a:rect l="l" t="t" r="r" b="b"/>
            <a:pathLst>
              <a:path w="17503" h="17633" extrusionOk="0">
                <a:moveTo>
                  <a:pt x="1952" y="1"/>
                </a:moveTo>
                <a:lnTo>
                  <a:pt x="1" y="1935"/>
                </a:lnTo>
                <a:lnTo>
                  <a:pt x="15551" y="17633"/>
                </a:lnTo>
                <a:lnTo>
                  <a:pt x="17503" y="15697"/>
                </a:lnTo>
                <a:lnTo>
                  <a:pt x="19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4739575" y="-445504"/>
            <a:ext cx="752191" cy="757778"/>
          </a:xfrm>
          <a:custGeom>
            <a:avLst/>
            <a:gdLst/>
            <a:ahLst/>
            <a:cxnLst/>
            <a:rect l="l" t="t" r="r" b="b"/>
            <a:pathLst>
              <a:path w="17503" h="17633" extrusionOk="0">
                <a:moveTo>
                  <a:pt x="1952" y="0"/>
                </a:moveTo>
                <a:lnTo>
                  <a:pt x="1" y="1934"/>
                </a:lnTo>
                <a:lnTo>
                  <a:pt x="15549" y="17632"/>
                </a:lnTo>
                <a:lnTo>
                  <a:pt x="17503" y="15697"/>
                </a:lnTo>
                <a:lnTo>
                  <a:pt x="19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4"/>
          <p:cNvGrpSpPr/>
          <p:nvPr/>
        </p:nvGrpSpPr>
        <p:grpSpPr>
          <a:xfrm>
            <a:off x="448648" y="377204"/>
            <a:ext cx="906600" cy="978679"/>
            <a:chOff x="-5558083" y="3544518"/>
            <a:chExt cx="636255" cy="686841"/>
          </a:xfrm>
        </p:grpSpPr>
        <p:sp>
          <p:nvSpPr>
            <p:cNvPr id="193" name="Google Shape;193;p14"/>
            <p:cNvSpPr/>
            <p:nvPr/>
          </p:nvSpPr>
          <p:spPr>
            <a:xfrm>
              <a:off x="-5379783" y="3855643"/>
              <a:ext cx="45764" cy="43049"/>
            </a:xfrm>
            <a:custGeom>
              <a:avLst/>
              <a:gdLst/>
              <a:ahLst/>
              <a:cxnLst/>
              <a:rect l="l" t="t" r="r" b="b"/>
              <a:pathLst>
                <a:path w="1281" h="1205" extrusionOk="0">
                  <a:moveTo>
                    <a:pt x="641" y="0"/>
                  </a:moveTo>
                  <a:cubicBezTo>
                    <a:pt x="522" y="0"/>
                    <a:pt x="401" y="36"/>
                    <a:pt x="296" y="110"/>
                  </a:cubicBezTo>
                  <a:cubicBezTo>
                    <a:pt x="97" y="249"/>
                    <a:pt x="0" y="497"/>
                    <a:pt x="55" y="734"/>
                  </a:cubicBezTo>
                  <a:cubicBezTo>
                    <a:pt x="108" y="972"/>
                    <a:pt x="299" y="1154"/>
                    <a:pt x="539" y="1195"/>
                  </a:cubicBezTo>
                  <a:cubicBezTo>
                    <a:pt x="573" y="1202"/>
                    <a:pt x="608" y="1204"/>
                    <a:pt x="642" y="1204"/>
                  </a:cubicBezTo>
                  <a:cubicBezTo>
                    <a:pt x="846" y="1204"/>
                    <a:pt x="1039" y="1101"/>
                    <a:pt x="1151" y="926"/>
                  </a:cubicBezTo>
                  <a:cubicBezTo>
                    <a:pt x="1281" y="720"/>
                    <a:pt x="1274" y="455"/>
                    <a:pt x="1135" y="256"/>
                  </a:cubicBezTo>
                  <a:cubicBezTo>
                    <a:pt x="1017" y="89"/>
                    <a:pt x="831"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5403359" y="4166733"/>
              <a:ext cx="45764" cy="43049"/>
            </a:xfrm>
            <a:custGeom>
              <a:avLst/>
              <a:gdLst/>
              <a:ahLst/>
              <a:cxnLst/>
              <a:rect l="l" t="t" r="r" b="b"/>
              <a:pathLst>
                <a:path w="1281" h="1205" extrusionOk="0">
                  <a:moveTo>
                    <a:pt x="640" y="1"/>
                  </a:moveTo>
                  <a:cubicBezTo>
                    <a:pt x="521" y="1"/>
                    <a:pt x="400" y="36"/>
                    <a:pt x="294" y="110"/>
                  </a:cubicBezTo>
                  <a:cubicBezTo>
                    <a:pt x="95" y="250"/>
                    <a:pt x="0" y="497"/>
                    <a:pt x="53" y="735"/>
                  </a:cubicBezTo>
                  <a:cubicBezTo>
                    <a:pt x="106" y="973"/>
                    <a:pt x="297" y="1154"/>
                    <a:pt x="538" y="1196"/>
                  </a:cubicBezTo>
                  <a:cubicBezTo>
                    <a:pt x="573" y="1202"/>
                    <a:pt x="608" y="1205"/>
                    <a:pt x="642" y="1205"/>
                  </a:cubicBezTo>
                  <a:cubicBezTo>
                    <a:pt x="845" y="1205"/>
                    <a:pt x="1038" y="1102"/>
                    <a:pt x="1150" y="926"/>
                  </a:cubicBezTo>
                  <a:cubicBezTo>
                    <a:pt x="1280" y="720"/>
                    <a:pt x="1274" y="455"/>
                    <a:pt x="1134" y="256"/>
                  </a:cubicBezTo>
                  <a:cubicBezTo>
                    <a:pt x="1017" y="90"/>
                    <a:pt x="83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5421580" y="3544518"/>
              <a:ext cx="45799" cy="43084"/>
            </a:xfrm>
            <a:custGeom>
              <a:avLst/>
              <a:gdLst/>
              <a:ahLst/>
              <a:cxnLst/>
              <a:rect l="l" t="t" r="r" b="b"/>
              <a:pathLst>
                <a:path w="1282" h="1206" extrusionOk="0">
                  <a:moveTo>
                    <a:pt x="642" y="0"/>
                  </a:moveTo>
                  <a:cubicBezTo>
                    <a:pt x="522" y="0"/>
                    <a:pt x="401" y="36"/>
                    <a:pt x="295" y="110"/>
                  </a:cubicBezTo>
                  <a:cubicBezTo>
                    <a:pt x="96" y="250"/>
                    <a:pt x="1" y="497"/>
                    <a:pt x="54" y="735"/>
                  </a:cubicBezTo>
                  <a:cubicBezTo>
                    <a:pt x="107" y="973"/>
                    <a:pt x="298" y="1154"/>
                    <a:pt x="539" y="1196"/>
                  </a:cubicBezTo>
                  <a:cubicBezTo>
                    <a:pt x="574" y="1202"/>
                    <a:pt x="608" y="1205"/>
                    <a:pt x="643" y="1205"/>
                  </a:cubicBezTo>
                  <a:cubicBezTo>
                    <a:pt x="846" y="1205"/>
                    <a:pt x="1039" y="1102"/>
                    <a:pt x="1151" y="926"/>
                  </a:cubicBezTo>
                  <a:cubicBezTo>
                    <a:pt x="1281" y="721"/>
                    <a:pt x="1275" y="456"/>
                    <a:pt x="1135" y="256"/>
                  </a:cubicBezTo>
                  <a:cubicBezTo>
                    <a:pt x="1018" y="89"/>
                    <a:pt x="832"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5558083" y="3761795"/>
              <a:ext cx="45764" cy="43049"/>
            </a:xfrm>
            <a:custGeom>
              <a:avLst/>
              <a:gdLst/>
              <a:ahLst/>
              <a:cxnLst/>
              <a:rect l="l" t="t" r="r" b="b"/>
              <a:pathLst>
                <a:path w="1281" h="1205" extrusionOk="0">
                  <a:moveTo>
                    <a:pt x="640" y="1"/>
                  </a:moveTo>
                  <a:cubicBezTo>
                    <a:pt x="521" y="1"/>
                    <a:pt x="400" y="36"/>
                    <a:pt x="294" y="110"/>
                  </a:cubicBezTo>
                  <a:cubicBezTo>
                    <a:pt x="95" y="251"/>
                    <a:pt x="0" y="497"/>
                    <a:pt x="53" y="735"/>
                  </a:cubicBezTo>
                  <a:cubicBezTo>
                    <a:pt x="106" y="973"/>
                    <a:pt x="297" y="1154"/>
                    <a:pt x="538" y="1196"/>
                  </a:cubicBezTo>
                  <a:cubicBezTo>
                    <a:pt x="573" y="1202"/>
                    <a:pt x="608" y="1205"/>
                    <a:pt x="642" y="1205"/>
                  </a:cubicBezTo>
                  <a:cubicBezTo>
                    <a:pt x="845" y="1205"/>
                    <a:pt x="1038" y="1102"/>
                    <a:pt x="1150" y="926"/>
                  </a:cubicBezTo>
                  <a:cubicBezTo>
                    <a:pt x="1281" y="720"/>
                    <a:pt x="1274" y="457"/>
                    <a:pt x="1134" y="258"/>
                  </a:cubicBezTo>
                  <a:cubicBezTo>
                    <a:pt x="1017" y="90"/>
                    <a:pt x="83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5225308" y="4188275"/>
              <a:ext cx="45799" cy="43084"/>
            </a:xfrm>
            <a:custGeom>
              <a:avLst/>
              <a:gdLst/>
              <a:ahLst/>
              <a:cxnLst/>
              <a:rect l="l" t="t" r="r" b="b"/>
              <a:pathLst>
                <a:path w="1282" h="1206" extrusionOk="0">
                  <a:moveTo>
                    <a:pt x="642" y="0"/>
                  </a:moveTo>
                  <a:cubicBezTo>
                    <a:pt x="522" y="0"/>
                    <a:pt x="401" y="36"/>
                    <a:pt x="295" y="111"/>
                  </a:cubicBezTo>
                  <a:cubicBezTo>
                    <a:pt x="96" y="251"/>
                    <a:pt x="1" y="497"/>
                    <a:pt x="54" y="734"/>
                  </a:cubicBezTo>
                  <a:cubicBezTo>
                    <a:pt x="107" y="972"/>
                    <a:pt x="298" y="1155"/>
                    <a:pt x="539" y="1197"/>
                  </a:cubicBezTo>
                  <a:cubicBezTo>
                    <a:pt x="573" y="1203"/>
                    <a:pt x="608" y="1206"/>
                    <a:pt x="642" y="1206"/>
                  </a:cubicBezTo>
                  <a:cubicBezTo>
                    <a:pt x="846" y="1206"/>
                    <a:pt x="1040" y="1102"/>
                    <a:pt x="1151" y="925"/>
                  </a:cubicBezTo>
                  <a:cubicBezTo>
                    <a:pt x="1281" y="720"/>
                    <a:pt x="1275" y="456"/>
                    <a:pt x="1135" y="257"/>
                  </a:cubicBezTo>
                  <a:cubicBezTo>
                    <a:pt x="1018" y="90"/>
                    <a:pt x="832"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4967628" y="3571276"/>
              <a:ext cx="45799" cy="43084"/>
            </a:xfrm>
            <a:custGeom>
              <a:avLst/>
              <a:gdLst/>
              <a:ahLst/>
              <a:cxnLst/>
              <a:rect l="l" t="t" r="r" b="b"/>
              <a:pathLst>
                <a:path w="1282" h="1206" extrusionOk="0">
                  <a:moveTo>
                    <a:pt x="642" y="1"/>
                  </a:moveTo>
                  <a:cubicBezTo>
                    <a:pt x="522" y="1"/>
                    <a:pt x="401" y="37"/>
                    <a:pt x="295" y="111"/>
                  </a:cubicBezTo>
                  <a:cubicBezTo>
                    <a:pt x="96" y="251"/>
                    <a:pt x="1" y="497"/>
                    <a:pt x="54" y="735"/>
                  </a:cubicBezTo>
                  <a:cubicBezTo>
                    <a:pt x="107" y="972"/>
                    <a:pt x="298" y="1154"/>
                    <a:pt x="539" y="1196"/>
                  </a:cubicBezTo>
                  <a:cubicBezTo>
                    <a:pt x="574" y="1202"/>
                    <a:pt x="609" y="1205"/>
                    <a:pt x="645" y="1205"/>
                  </a:cubicBezTo>
                  <a:cubicBezTo>
                    <a:pt x="847" y="1205"/>
                    <a:pt x="1039" y="1101"/>
                    <a:pt x="1151" y="926"/>
                  </a:cubicBezTo>
                  <a:cubicBezTo>
                    <a:pt x="1281" y="720"/>
                    <a:pt x="1275" y="457"/>
                    <a:pt x="1135" y="258"/>
                  </a:cubicBezTo>
                  <a:cubicBezTo>
                    <a:pt x="1018" y="90"/>
                    <a:pt x="831" y="1"/>
                    <a:pt x="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5225308" y="3998970"/>
              <a:ext cx="45799" cy="43084"/>
            </a:xfrm>
            <a:custGeom>
              <a:avLst/>
              <a:gdLst/>
              <a:ahLst/>
              <a:cxnLst/>
              <a:rect l="l" t="t" r="r" b="b"/>
              <a:pathLst>
                <a:path w="1282" h="1206" extrusionOk="0">
                  <a:moveTo>
                    <a:pt x="643" y="1"/>
                  </a:moveTo>
                  <a:cubicBezTo>
                    <a:pt x="523" y="1"/>
                    <a:pt x="402" y="36"/>
                    <a:pt x="296" y="110"/>
                  </a:cubicBezTo>
                  <a:cubicBezTo>
                    <a:pt x="97" y="250"/>
                    <a:pt x="1" y="498"/>
                    <a:pt x="55" y="735"/>
                  </a:cubicBezTo>
                  <a:cubicBezTo>
                    <a:pt x="108" y="973"/>
                    <a:pt x="300" y="1155"/>
                    <a:pt x="539" y="1196"/>
                  </a:cubicBezTo>
                  <a:cubicBezTo>
                    <a:pt x="574" y="1202"/>
                    <a:pt x="608" y="1205"/>
                    <a:pt x="642" y="1205"/>
                  </a:cubicBezTo>
                  <a:cubicBezTo>
                    <a:pt x="847" y="1205"/>
                    <a:pt x="1040" y="1101"/>
                    <a:pt x="1151" y="925"/>
                  </a:cubicBezTo>
                  <a:cubicBezTo>
                    <a:pt x="1281" y="719"/>
                    <a:pt x="1275" y="456"/>
                    <a:pt x="1135" y="257"/>
                  </a:cubicBezTo>
                  <a:cubicBezTo>
                    <a:pt x="1018" y="89"/>
                    <a:pt x="832" y="1"/>
                    <a:pt x="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5225308" y="3691025"/>
              <a:ext cx="45799" cy="43084"/>
            </a:xfrm>
            <a:custGeom>
              <a:avLst/>
              <a:gdLst/>
              <a:ahLst/>
              <a:cxnLst/>
              <a:rect l="l" t="t" r="r" b="b"/>
              <a:pathLst>
                <a:path w="1282" h="1206" extrusionOk="0">
                  <a:moveTo>
                    <a:pt x="642" y="0"/>
                  </a:moveTo>
                  <a:cubicBezTo>
                    <a:pt x="522" y="0"/>
                    <a:pt x="401" y="36"/>
                    <a:pt x="295" y="110"/>
                  </a:cubicBezTo>
                  <a:cubicBezTo>
                    <a:pt x="96" y="250"/>
                    <a:pt x="1" y="497"/>
                    <a:pt x="54" y="734"/>
                  </a:cubicBezTo>
                  <a:cubicBezTo>
                    <a:pt x="107" y="971"/>
                    <a:pt x="298" y="1155"/>
                    <a:pt x="539" y="1196"/>
                  </a:cubicBezTo>
                  <a:cubicBezTo>
                    <a:pt x="573" y="1202"/>
                    <a:pt x="608" y="1205"/>
                    <a:pt x="642" y="1205"/>
                  </a:cubicBezTo>
                  <a:cubicBezTo>
                    <a:pt x="846" y="1205"/>
                    <a:pt x="1040" y="1101"/>
                    <a:pt x="1151" y="925"/>
                  </a:cubicBezTo>
                  <a:cubicBezTo>
                    <a:pt x="1281" y="719"/>
                    <a:pt x="1275" y="456"/>
                    <a:pt x="1135" y="257"/>
                  </a:cubicBezTo>
                  <a:cubicBezTo>
                    <a:pt x="1018" y="89"/>
                    <a:pt x="832"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a:off x="7361191" y="4036997"/>
            <a:ext cx="879834" cy="879885"/>
            <a:chOff x="-5125137" y="3651442"/>
            <a:chExt cx="617471" cy="617507"/>
          </a:xfrm>
        </p:grpSpPr>
        <p:sp>
          <p:nvSpPr>
            <p:cNvPr id="202" name="Google Shape;202;p14"/>
            <p:cNvSpPr/>
            <p:nvPr/>
          </p:nvSpPr>
          <p:spPr>
            <a:xfrm>
              <a:off x="-5125137" y="3651442"/>
              <a:ext cx="617471" cy="617507"/>
            </a:xfrm>
            <a:custGeom>
              <a:avLst/>
              <a:gdLst/>
              <a:ahLst/>
              <a:cxnLst/>
              <a:rect l="l" t="t" r="r" b="b"/>
              <a:pathLst>
                <a:path w="17284" h="17285" extrusionOk="0">
                  <a:moveTo>
                    <a:pt x="8641" y="1"/>
                  </a:moveTo>
                  <a:lnTo>
                    <a:pt x="0" y="8642"/>
                  </a:lnTo>
                  <a:lnTo>
                    <a:pt x="8641" y="17284"/>
                  </a:lnTo>
                  <a:lnTo>
                    <a:pt x="17284" y="8642"/>
                  </a:lnTo>
                  <a:lnTo>
                    <a:pt x="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4940942" y="3847177"/>
              <a:ext cx="257827" cy="234856"/>
            </a:xfrm>
            <a:custGeom>
              <a:avLst/>
              <a:gdLst/>
              <a:ahLst/>
              <a:cxnLst/>
              <a:rect l="l" t="t" r="r" b="b"/>
              <a:pathLst>
                <a:path w="7217" h="6574" extrusionOk="0">
                  <a:moveTo>
                    <a:pt x="3609" y="1"/>
                  </a:moveTo>
                  <a:cubicBezTo>
                    <a:pt x="2768" y="1"/>
                    <a:pt x="1927" y="322"/>
                    <a:pt x="1284" y="963"/>
                  </a:cubicBezTo>
                  <a:cubicBezTo>
                    <a:pt x="1" y="2247"/>
                    <a:pt x="1" y="4327"/>
                    <a:pt x="1284" y="5611"/>
                  </a:cubicBezTo>
                  <a:cubicBezTo>
                    <a:pt x="1927" y="6253"/>
                    <a:pt x="2768" y="6573"/>
                    <a:pt x="3609" y="6573"/>
                  </a:cubicBezTo>
                  <a:cubicBezTo>
                    <a:pt x="4451" y="6573"/>
                    <a:pt x="5292" y="6253"/>
                    <a:pt x="5933" y="5611"/>
                  </a:cubicBezTo>
                  <a:cubicBezTo>
                    <a:pt x="7217" y="4327"/>
                    <a:pt x="7217" y="2247"/>
                    <a:pt x="5933" y="963"/>
                  </a:cubicBezTo>
                  <a:cubicBezTo>
                    <a:pt x="5292" y="322"/>
                    <a:pt x="4451" y="1"/>
                    <a:pt x="3609"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ONE_COLUMN_TEXT_1">
    <p:bg>
      <p:bgPr>
        <a:solidFill>
          <a:schemeClr val="accent2"/>
        </a:solidFill>
        <a:effectLst/>
      </p:bgPr>
    </p:bg>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206" name="Google Shape;206;p15"/>
          <p:cNvSpPr txBox="1">
            <a:spLocks noGrp="1"/>
          </p:cNvSpPr>
          <p:nvPr>
            <p:ph type="title" idx="2"/>
          </p:nvPr>
        </p:nvSpPr>
        <p:spPr>
          <a:xfrm>
            <a:off x="998950" y="3340650"/>
            <a:ext cx="20286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207" name="Google Shape;207;p15"/>
          <p:cNvSpPr txBox="1">
            <a:spLocks noGrp="1"/>
          </p:cNvSpPr>
          <p:nvPr>
            <p:ph type="subTitle" idx="1"/>
          </p:nvPr>
        </p:nvSpPr>
        <p:spPr>
          <a:xfrm>
            <a:off x="998950" y="3736475"/>
            <a:ext cx="2028600" cy="7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08" name="Google Shape;208;p15"/>
          <p:cNvSpPr txBox="1">
            <a:spLocks noGrp="1"/>
          </p:cNvSpPr>
          <p:nvPr>
            <p:ph type="title" idx="3"/>
          </p:nvPr>
        </p:nvSpPr>
        <p:spPr>
          <a:xfrm>
            <a:off x="3557700" y="3340650"/>
            <a:ext cx="20286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209" name="Google Shape;209;p15"/>
          <p:cNvSpPr txBox="1">
            <a:spLocks noGrp="1"/>
          </p:cNvSpPr>
          <p:nvPr>
            <p:ph type="subTitle" idx="4"/>
          </p:nvPr>
        </p:nvSpPr>
        <p:spPr>
          <a:xfrm>
            <a:off x="3557700" y="3736475"/>
            <a:ext cx="2028600" cy="7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10" name="Google Shape;210;p15"/>
          <p:cNvSpPr txBox="1">
            <a:spLocks noGrp="1"/>
          </p:cNvSpPr>
          <p:nvPr>
            <p:ph type="title" idx="5"/>
          </p:nvPr>
        </p:nvSpPr>
        <p:spPr>
          <a:xfrm>
            <a:off x="6116450" y="3340650"/>
            <a:ext cx="20286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211" name="Google Shape;211;p15"/>
          <p:cNvSpPr txBox="1">
            <a:spLocks noGrp="1"/>
          </p:cNvSpPr>
          <p:nvPr>
            <p:ph type="subTitle" idx="6"/>
          </p:nvPr>
        </p:nvSpPr>
        <p:spPr>
          <a:xfrm>
            <a:off x="6116450" y="3736475"/>
            <a:ext cx="2028600" cy="7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12" name="Google Shape;212;p15"/>
          <p:cNvSpPr/>
          <p:nvPr/>
        </p:nvSpPr>
        <p:spPr>
          <a:xfrm rot="5400000">
            <a:off x="8700000" y="918485"/>
            <a:ext cx="586035" cy="585869"/>
          </a:xfrm>
          <a:custGeom>
            <a:avLst/>
            <a:gdLst/>
            <a:ahLst/>
            <a:cxnLst/>
            <a:rect l="l" t="t" r="r" b="b"/>
            <a:pathLst>
              <a:path w="8032" h="8030" extrusionOk="0">
                <a:moveTo>
                  <a:pt x="4015" y="1374"/>
                </a:moveTo>
                <a:lnTo>
                  <a:pt x="4015" y="1376"/>
                </a:lnTo>
                <a:cubicBezTo>
                  <a:pt x="5472" y="1376"/>
                  <a:pt x="6656" y="2560"/>
                  <a:pt x="6656" y="4015"/>
                </a:cubicBezTo>
                <a:cubicBezTo>
                  <a:pt x="6656" y="5471"/>
                  <a:pt x="5471" y="6655"/>
                  <a:pt x="4015" y="6655"/>
                </a:cubicBezTo>
                <a:cubicBezTo>
                  <a:pt x="2560" y="6655"/>
                  <a:pt x="1376" y="5471"/>
                  <a:pt x="1376" y="4015"/>
                </a:cubicBezTo>
                <a:cubicBezTo>
                  <a:pt x="1376" y="2560"/>
                  <a:pt x="2560" y="1374"/>
                  <a:pt x="4015" y="1374"/>
                </a:cubicBezTo>
                <a:close/>
                <a:moveTo>
                  <a:pt x="4015" y="1"/>
                </a:moveTo>
                <a:cubicBezTo>
                  <a:pt x="1801" y="1"/>
                  <a:pt x="1" y="1802"/>
                  <a:pt x="1" y="4015"/>
                </a:cubicBezTo>
                <a:cubicBezTo>
                  <a:pt x="1" y="6229"/>
                  <a:pt x="1801" y="8030"/>
                  <a:pt x="4015" y="8030"/>
                </a:cubicBezTo>
                <a:cubicBezTo>
                  <a:pt x="6229" y="8030"/>
                  <a:pt x="8031" y="6229"/>
                  <a:pt x="8031" y="4015"/>
                </a:cubicBezTo>
                <a:cubicBezTo>
                  <a:pt x="8031" y="1802"/>
                  <a:pt x="6229" y="1"/>
                  <a:pt x="4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rot="5400000">
            <a:off x="5808104" y="247366"/>
            <a:ext cx="397669" cy="382714"/>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676000" y="-756087"/>
            <a:ext cx="1773823" cy="1773823"/>
          </a:xfrm>
          <a:custGeom>
            <a:avLst/>
            <a:gdLst/>
            <a:ahLst/>
            <a:cxnLst/>
            <a:rect l="l" t="t" r="r" b="b"/>
            <a:pathLst>
              <a:path w="39924" h="39924" extrusionOk="0">
                <a:moveTo>
                  <a:pt x="19962" y="1281"/>
                </a:moveTo>
                <a:lnTo>
                  <a:pt x="38647" y="19962"/>
                </a:lnTo>
                <a:lnTo>
                  <a:pt x="19962" y="38645"/>
                </a:lnTo>
                <a:lnTo>
                  <a:pt x="1281" y="19962"/>
                </a:lnTo>
                <a:lnTo>
                  <a:pt x="19962" y="1281"/>
                </a:lnTo>
                <a:close/>
                <a:moveTo>
                  <a:pt x="19962" y="1"/>
                </a:moveTo>
                <a:lnTo>
                  <a:pt x="1" y="19962"/>
                </a:lnTo>
                <a:lnTo>
                  <a:pt x="19962" y="39924"/>
                </a:lnTo>
                <a:lnTo>
                  <a:pt x="39924" y="19962"/>
                </a:lnTo>
                <a:lnTo>
                  <a:pt x="19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p:cSld name="TITLE_ONLY_1_1">
    <p:bg>
      <p:bgPr>
        <a:solidFill>
          <a:schemeClr val="accent1"/>
        </a:solidFill>
        <a:effectLst/>
      </p:bgPr>
    </p:bg>
    <p:spTree>
      <p:nvGrpSpPr>
        <p:cNvPr id="1" name="Shape 235"/>
        <p:cNvGrpSpPr/>
        <p:nvPr/>
      </p:nvGrpSpPr>
      <p:grpSpPr>
        <a:xfrm>
          <a:off x="0" y="0"/>
          <a:ext cx="0" cy="0"/>
          <a:chOff x="0" y="0"/>
          <a:chExt cx="0" cy="0"/>
        </a:xfrm>
      </p:grpSpPr>
      <p:sp>
        <p:nvSpPr>
          <p:cNvPr id="236" name="Google Shape;236;p17"/>
          <p:cNvSpPr/>
          <p:nvPr/>
        </p:nvSpPr>
        <p:spPr>
          <a:xfrm>
            <a:off x="1273300" y="1631725"/>
            <a:ext cx="3002400" cy="28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4868300" y="1631725"/>
            <a:ext cx="3002400" cy="28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sz="2400">
                <a:solidFill>
                  <a:schemeClr val="accent2"/>
                </a:solidFill>
              </a:defRPr>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a:endParaRPr/>
          </a:p>
        </p:txBody>
      </p:sp>
      <p:sp>
        <p:nvSpPr>
          <p:cNvPr id="239" name="Google Shape;239;p17"/>
          <p:cNvSpPr txBox="1">
            <a:spLocks noGrp="1"/>
          </p:cNvSpPr>
          <p:nvPr>
            <p:ph type="title" idx="2"/>
          </p:nvPr>
        </p:nvSpPr>
        <p:spPr>
          <a:xfrm>
            <a:off x="1679806" y="2195800"/>
            <a:ext cx="21894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240" name="Google Shape;240;p17"/>
          <p:cNvSpPr txBox="1">
            <a:spLocks noGrp="1"/>
          </p:cNvSpPr>
          <p:nvPr>
            <p:ph type="subTitle" idx="1"/>
          </p:nvPr>
        </p:nvSpPr>
        <p:spPr>
          <a:xfrm>
            <a:off x="1679802" y="2591627"/>
            <a:ext cx="2189400" cy="13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41" name="Google Shape;241;p17"/>
          <p:cNvSpPr txBox="1">
            <a:spLocks noGrp="1"/>
          </p:cNvSpPr>
          <p:nvPr>
            <p:ph type="title" idx="3"/>
          </p:nvPr>
        </p:nvSpPr>
        <p:spPr>
          <a:xfrm>
            <a:off x="5274797" y="2195800"/>
            <a:ext cx="21894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242" name="Google Shape;242;p17"/>
          <p:cNvSpPr txBox="1">
            <a:spLocks noGrp="1"/>
          </p:cNvSpPr>
          <p:nvPr>
            <p:ph type="subTitle" idx="4"/>
          </p:nvPr>
        </p:nvSpPr>
        <p:spPr>
          <a:xfrm>
            <a:off x="5274798" y="2591627"/>
            <a:ext cx="2189400" cy="13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43" name="Google Shape;243;p17"/>
          <p:cNvSpPr/>
          <p:nvPr/>
        </p:nvSpPr>
        <p:spPr>
          <a:xfrm rot="5400000">
            <a:off x="96404" y="4218378"/>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5400000">
            <a:off x="-128446" y="4753303"/>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8472861" y="4405325"/>
            <a:ext cx="767918" cy="566499"/>
          </a:xfrm>
          <a:custGeom>
            <a:avLst/>
            <a:gdLst/>
            <a:ahLst/>
            <a:cxnLst/>
            <a:rect l="l" t="t" r="r" b="b"/>
            <a:pathLst>
              <a:path w="26051" h="19218" extrusionOk="0">
                <a:moveTo>
                  <a:pt x="16295" y="0"/>
                </a:moveTo>
                <a:lnTo>
                  <a:pt x="15930" y="8397"/>
                </a:lnTo>
                <a:lnTo>
                  <a:pt x="7536" y="7973"/>
                </a:lnTo>
                <a:lnTo>
                  <a:pt x="7170" y="16371"/>
                </a:lnTo>
                <a:lnTo>
                  <a:pt x="137" y="16018"/>
                </a:lnTo>
                <a:lnTo>
                  <a:pt x="0" y="18726"/>
                </a:lnTo>
                <a:lnTo>
                  <a:pt x="9761" y="19218"/>
                </a:lnTo>
                <a:lnTo>
                  <a:pt x="10127" y="10819"/>
                </a:lnTo>
                <a:lnTo>
                  <a:pt x="18521" y="11245"/>
                </a:lnTo>
                <a:lnTo>
                  <a:pt x="18886" y="2848"/>
                </a:lnTo>
                <a:lnTo>
                  <a:pt x="25914" y="3203"/>
                </a:lnTo>
                <a:lnTo>
                  <a:pt x="26050" y="495"/>
                </a:lnTo>
                <a:lnTo>
                  <a:pt x="162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7055750" y="-503200"/>
            <a:ext cx="1773823" cy="1773823"/>
          </a:xfrm>
          <a:custGeom>
            <a:avLst/>
            <a:gdLst/>
            <a:ahLst/>
            <a:cxnLst/>
            <a:rect l="l" t="t" r="r" b="b"/>
            <a:pathLst>
              <a:path w="39924" h="39924" extrusionOk="0">
                <a:moveTo>
                  <a:pt x="19962" y="1281"/>
                </a:moveTo>
                <a:lnTo>
                  <a:pt x="38647" y="19962"/>
                </a:lnTo>
                <a:lnTo>
                  <a:pt x="19962" y="38645"/>
                </a:lnTo>
                <a:lnTo>
                  <a:pt x="1281" y="19962"/>
                </a:lnTo>
                <a:lnTo>
                  <a:pt x="19962" y="1281"/>
                </a:lnTo>
                <a:close/>
                <a:moveTo>
                  <a:pt x="19962" y="1"/>
                </a:moveTo>
                <a:lnTo>
                  <a:pt x="1" y="19962"/>
                </a:lnTo>
                <a:lnTo>
                  <a:pt x="19962" y="39924"/>
                </a:lnTo>
                <a:lnTo>
                  <a:pt x="39924" y="19962"/>
                </a:lnTo>
                <a:lnTo>
                  <a:pt x="19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rot="5400000">
            <a:off x="8753804" y="540016"/>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1">
  <p:cSld name="TITLE_ONLY_1_1_1">
    <p:bg>
      <p:bgPr>
        <a:solidFill>
          <a:schemeClr val="accent2"/>
        </a:solidFill>
        <a:effectLst/>
      </p:bgPr>
    </p:bg>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337" name="Google Shape;337;p23"/>
          <p:cNvSpPr txBox="1">
            <a:spLocks noGrp="1"/>
          </p:cNvSpPr>
          <p:nvPr>
            <p:ph type="title" idx="2"/>
          </p:nvPr>
        </p:nvSpPr>
        <p:spPr>
          <a:xfrm>
            <a:off x="1679806" y="2998675"/>
            <a:ext cx="21894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338" name="Google Shape;338;p23"/>
          <p:cNvSpPr txBox="1">
            <a:spLocks noGrp="1"/>
          </p:cNvSpPr>
          <p:nvPr>
            <p:ph type="subTitle" idx="1"/>
          </p:nvPr>
        </p:nvSpPr>
        <p:spPr>
          <a:xfrm>
            <a:off x="1679802" y="3394502"/>
            <a:ext cx="2189400" cy="13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339" name="Google Shape;339;p23"/>
          <p:cNvSpPr txBox="1">
            <a:spLocks noGrp="1"/>
          </p:cNvSpPr>
          <p:nvPr>
            <p:ph type="title" idx="3"/>
          </p:nvPr>
        </p:nvSpPr>
        <p:spPr>
          <a:xfrm>
            <a:off x="5274797" y="2998675"/>
            <a:ext cx="21894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4200"/>
              <a:buNone/>
              <a:defRPr sz="4200">
                <a:solidFill>
                  <a:schemeClr val="accent1"/>
                </a:solidFill>
              </a:defRPr>
            </a:lvl2pPr>
            <a:lvl3pPr lvl="2" algn="ctr" rtl="0">
              <a:spcBef>
                <a:spcPts val="0"/>
              </a:spcBef>
              <a:spcAft>
                <a:spcPts val="0"/>
              </a:spcAft>
              <a:buClr>
                <a:schemeClr val="accent1"/>
              </a:buClr>
              <a:buSzPts val="4200"/>
              <a:buNone/>
              <a:defRPr sz="4200">
                <a:solidFill>
                  <a:schemeClr val="accent1"/>
                </a:solidFill>
              </a:defRPr>
            </a:lvl3pPr>
            <a:lvl4pPr lvl="3" algn="ctr" rtl="0">
              <a:spcBef>
                <a:spcPts val="0"/>
              </a:spcBef>
              <a:spcAft>
                <a:spcPts val="0"/>
              </a:spcAft>
              <a:buClr>
                <a:schemeClr val="accent1"/>
              </a:buClr>
              <a:buSzPts val="4200"/>
              <a:buNone/>
              <a:defRPr sz="4200">
                <a:solidFill>
                  <a:schemeClr val="accent1"/>
                </a:solidFill>
              </a:defRPr>
            </a:lvl4pPr>
            <a:lvl5pPr lvl="4" algn="ctr" rtl="0">
              <a:spcBef>
                <a:spcPts val="0"/>
              </a:spcBef>
              <a:spcAft>
                <a:spcPts val="0"/>
              </a:spcAft>
              <a:buClr>
                <a:schemeClr val="accent1"/>
              </a:buClr>
              <a:buSzPts val="4200"/>
              <a:buNone/>
              <a:defRPr sz="4200">
                <a:solidFill>
                  <a:schemeClr val="accent1"/>
                </a:solidFill>
              </a:defRPr>
            </a:lvl5pPr>
            <a:lvl6pPr lvl="5" algn="ctr" rtl="0">
              <a:spcBef>
                <a:spcPts val="0"/>
              </a:spcBef>
              <a:spcAft>
                <a:spcPts val="0"/>
              </a:spcAft>
              <a:buClr>
                <a:schemeClr val="accent1"/>
              </a:buClr>
              <a:buSzPts val="4200"/>
              <a:buNone/>
              <a:defRPr sz="4200">
                <a:solidFill>
                  <a:schemeClr val="accent1"/>
                </a:solidFill>
              </a:defRPr>
            </a:lvl6pPr>
            <a:lvl7pPr lvl="6" algn="ctr" rtl="0">
              <a:spcBef>
                <a:spcPts val="0"/>
              </a:spcBef>
              <a:spcAft>
                <a:spcPts val="0"/>
              </a:spcAft>
              <a:buClr>
                <a:schemeClr val="accent1"/>
              </a:buClr>
              <a:buSzPts val="4200"/>
              <a:buNone/>
              <a:defRPr sz="4200">
                <a:solidFill>
                  <a:schemeClr val="accent1"/>
                </a:solidFill>
              </a:defRPr>
            </a:lvl7pPr>
            <a:lvl8pPr lvl="7" algn="ctr" rtl="0">
              <a:spcBef>
                <a:spcPts val="0"/>
              </a:spcBef>
              <a:spcAft>
                <a:spcPts val="0"/>
              </a:spcAft>
              <a:buClr>
                <a:schemeClr val="accent1"/>
              </a:buClr>
              <a:buSzPts val="4200"/>
              <a:buNone/>
              <a:defRPr sz="4200">
                <a:solidFill>
                  <a:schemeClr val="accent1"/>
                </a:solidFill>
              </a:defRPr>
            </a:lvl8pPr>
            <a:lvl9pPr lvl="8" algn="ctr" rtl="0">
              <a:spcBef>
                <a:spcPts val="0"/>
              </a:spcBef>
              <a:spcAft>
                <a:spcPts val="0"/>
              </a:spcAft>
              <a:buClr>
                <a:schemeClr val="accent1"/>
              </a:buClr>
              <a:buSzPts val="4200"/>
              <a:buNone/>
              <a:defRPr sz="4200">
                <a:solidFill>
                  <a:schemeClr val="accent1"/>
                </a:solidFill>
              </a:defRPr>
            </a:lvl9pPr>
          </a:lstStyle>
          <a:p>
            <a:endParaRPr/>
          </a:p>
        </p:txBody>
      </p:sp>
      <p:sp>
        <p:nvSpPr>
          <p:cNvPr id="340" name="Google Shape;340;p23"/>
          <p:cNvSpPr txBox="1">
            <a:spLocks noGrp="1"/>
          </p:cNvSpPr>
          <p:nvPr>
            <p:ph type="subTitle" idx="4"/>
          </p:nvPr>
        </p:nvSpPr>
        <p:spPr>
          <a:xfrm>
            <a:off x="5274798" y="3394502"/>
            <a:ext cx="2189400" cy="13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341" name="Google Shape;341;p23"/>
          <p:cNvSpPr/>
          <p:nvPr/>
        </p:nvSpPr>
        <p:spPr>
          <a:xfrm rot="5400000">
            <a:off x="79054" y="4684678"/>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8472861" y="4405325"/>
            <a:ext cx="767918" cy="566499"/>
          </a:xfrm>
          <a:custGeom>
            <a:avLst/>
            <a:gdLst/>
            <a:ahLst/>
            <a:cxnLst/>
            <a:rect l="l" t="t" r="r" b="b"/>
            <a:pathLst>
              <a:path w="26051" h="19218" extrusionOk="0">
                <a:moveTo>
                  <a:pt x="16295" y="0"/>
                </a:moveTo>
                <a:lnTo>
                  <a:pt x="15930" y="8397"/>
                </a:lnTo>
                <a:lnTo>
                  <a:pt x="7536" y="7973"/>
                </a:lnTo>
                <a:lnTo>
                  <a:pt x="7170" y="16371"/>
                </a:lnTo>
                <a:lnTo>
                  <a:pt x="137" y="16018"/>
                </a:lnTo>
                <a:lnTo>
                  <a:pt x="0" y="18726"/>
                </a:lnTo>
                <a:lnTo>
                  <a:pt x="9761" y="19218"/>
                </a:lnTo>
                <a:lnTo>
                  <a:pt x="10127" y="10819"/>
                </a:lnTo>
                <a:lnTo>
                  <a:pt x="18521" y="11245"/>
                </a:lnTo>
                <a:lnTo>
                  <a:pt x="18886" y="2848"/>
                </a:lnTo>
                <a:lnTo>
                  <a:pt x="25914" y="3203"/>
                </a:lnTo>
                <a:lnTo>
                  <a:pt x="26050" y="495"/>
                </a:lnTo>
                <a:lnTo>
                  <a:pt x="162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115025" y="-579650"/>
            <a:ext cx="1773823" cy="1773823"/>
          </a:xfrm>
          <a:custGeom>
            <a:avLst/>
            <a:gdLst/>
            <a:ahLst/>
            <a:cxnLst/>
            <a:rect l="l" t="t" r="r" b="b"/>
            <a:pathLst>
              <a:path w="39924" h="39924" extrusionOk="0">
                <a:moveTo>
                  <a:pt x="19962" y="1281"/>
                </a:moveTo>
                <a:lnTo>
                  <a:pt x="38647" y="19962"/>
                </a:lnTo>
                <a:lnTo>
                  <a:pt x="19962" y="38645"/>
                </a:lnTo>
                <a:lnTo>
                  <a:pt x="1281" y="19962"/>
                </a:lnTo>
                <a:lnTo>
                  <a:pt x="19962" y="1281"/>
                </a:lnTo>
                <a:close/>
                <a:moveTo>
                  <a:pt x="19962" y="1"/>
                </a:moveTo>
                <a:lnTo>
                  <a:pt x="1" y="19962"/>
                </a:lnTo>
                <a:lnTo>
                  <a:pt x="19962" y="39924"/>
                </a:lnTo>
                <a:lnTo>
                  <a:pt x="39924" y="19962"/>
                </a:lnTo>
                <a:lnTo>
                  <a:pt x="19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rot="5400000">
            <a:off x="200029" y="4149753"/>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rot="5400000">
            <a:off x="8699817" y="1197536"/>
            <a:ext cx="178721" cy="172001"/>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rot="5400000">
            <a:off x="8753804" y="540016"/>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 Credits">
  <p:cSld name="SECTION_HEADER_1">
    <p:bg>
      <p:bgPr>
        <a:solidFill>
          <a:schemeClr val="accent2"/>
        </a:solidFill>
        <a:effectLst/>
      </p:bgPr>
    </p:bg>
    <p:spTree>
      <p:nvGrpSpPr>
        <p:cNvPr id="1" name="Shape 357"/>
        <p:cNvGrpSpPr/>
        <p:nvPr/>
      </p:nvGrpSpPr>
      <p:grpSpPr>
        <a:xfrm>
          <a:off x="0" y="0"/>
          <a:ext cx="0" cy="0"/>
          <a:chOff x="0" y="0"/>
          <a:chExt cx="0" cy="0"/>
        </a:xfrm>
      </p:grpSpPr>
      <p:sp>
        <p:nvSpPr>
          <p:cNvPr id="358" name="Google Shape;358;p25"/>
          <p:cNvSpPr/>
          <p:nvPr/>
        </p:nvSpPr>
        <p:spPr>
          <a:xfrm>
            <a:off x="-63325" y="-7350"/>
            <a:ext cx="7123200" cy="5158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txBox="1">
            <a:spLocks noGrp="1"/>
          </p:cNvSpPr>
          <p:nvPr>
            <p:ph type="title"/>
          </p:nvPr>
        </p:nvSpPr>
        <p:spPr>
          <a:xfrm>
            <a:off x="809650" y="664550"/>
            <a:ext cx="30897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0" name="Google Shape;360;p25"/>
          <p:cNvSpPr txBox="1">
            <a:spLocks noGrp="1"/>
          </p:cNvSpPr>
          <p:nvPr>
            <p:ph type="subTitle" idx="1"/>
          </p:nvPr>
        </p:nvSpPr>
        <p:spPr>
          <a:xfrm>
            <a:off x="809650" y="1422875"/>
            <a:ext cx="3089700" cy="10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361" name="Google Shape;361;p25"/>
          <p:cNvGrpSpPr/>
          <p:nvPr/>
        </p:nvGrpSpPr>
        <p:grpSpPr>
          <a:xfrm>
            <a:off x="7354050" y="427927"/>
            <a:ext cx="1713187" cy="4528253"/>
            <a:chOff x="7354050" y="427927"/>
            <a:chExt cx="1713187" cy="4528253"/>
          </a:xfrm>
        </p:grpSpPr>
        <p:sp>
          <p:nvSpPr>
            <p:cNvPr id="362" name="Google Shape;362;p25"/>
            <p:cNvSpPr/>
            <p:nvPr/>
          </p:nvSpPr>
          <p:spPr>
            <a:xfrm>
              <a:off x="8544494" y="3170971"/>
              <a:ext cx="522742" cy="525234"/>
            </a:xfrm>
            <a:custGeom>
              <a:avLst/>
              <a:gdLst/>
              <a:ahLst/>
              <a:cxnLst/>
              <a:rect l="l" t="t" r="r" b="b"/>
              <a:pathLst>
                <a:path w="15527" h="15601" extrusionOk="0">
                  <a:moveTo>
                    <a:pt x="859" y="0"/>
                  </a:moveTo>
                  <a:cubicBezTo>
                    <a:pt x="386" y="0"/>
                    <a:pt x="0" y="384"/>
                    <a:pt x="0" y="860"/>
                  </a:cubicBezTo>
                  <a:lnTo>
                    <a:pt x="0" y="14741"/>
                  </a:lnTo>
                  <a:cubicBezTo>
                    <a:pt x="0" y="15216"/>
                    <a:pt x="386" y="15600"/>
                    <a:pt x="859" y="15600"/>
                  </a:cubicBezTo>
                  <a:cubicBezTo>
                    <a:pt x="932" y="15600"/>
                    <a:pt x="1004" y="15590"/>
                    <a:pt x="1073" y="15573"/>
                  </a:cubicBezTo>
                  <a:lnTo>
                    <a:pt x="14790" y="12048"/>
                  </a:lnTo>
                  <a:cubicBezTo>
                    <a:pt x="15250" y="11929"/>
                    <a:pt x="15526" y="11462"/>
                    <a:pt x="15407" y="11003"/>
                  </a:cubicBezTo>
                  <a:cubicBezTo>
                    <a:pt x="15308" y="10615"/>
                    <a:pt x="14958" y="10357"/>
                    <a:pt x="14575" y="10357"/>
                  </a:cubicBezTo>
                  <a:cubicBezTo>
                    <a:pt x="14505" y="10357"/>
                    <a:pt x="14433" y="10366"/>
                    <a:pt x="14362" y="10384"/>
                  </a:cubicBezTo>
                  <a:lnTo>
                    <a:pt x="1719" y="13634"/>
                  </a:lnTo>
                  <a:lnTo>
                    <a:pt x="1719" y="860"/>
                  </a:lnTo>
                  <a:cubicBezTo>
                    <a:pt x="1719" y="384"/>
                    <a:pt x="1333" y="0"/>
                    <a:pt x="859"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7354050" y="3902764"/>
              <a:ext cx="330514" cy="233551"/>
            </a:xfrm>
            <a:custGeom>
              <a:avLst/>
              <a:gdLst/>
              <a:ahLst/>
              <a:cxnLst/>
              <a:rect l="l" t="t" r="r" b="b"/>
              <a:pathLst>
                <a:path w="9817" h="6937" extrusionOk="0">
                  <a:moveTo>
                    <a:pt x="8645" y="1"/>
                  </a:moveTo>
                  <a:lnTo>
                    <a:pt x="1" y="4242"/>
                  </a:lnTo>
                  <a:cubicBezTo>
                    <a:pt x="837" y="5946"/>
                    <a:pt x="2547" y="6937"/>
                    <a:pt x="4325" y="6937"/>
                  </a:cubicBezTo>
                  <a:cubicBezTo>
                    <a:pt x="5037" y="6937"/>
                    <a:pt x="5760" y="6778"/>
                    <a:pt x="6443" y="6443"/>
                  </a:cubicBezTo>
                  <a:cubicBezTo>
                    <a:pt x="8830" y="5272"/>
                    <a:pt x="9816" y="2386"/>
                    <a:pt x="8645"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7393169" y="2384947"/>
              <a:ext cx="706546" cy="593019"/>
            </a:xfrm>
            <a:custGeom>
              <a:avLst/>
              <a:gdLst/>
              <a:ahLst/>
              <a:cxnLst/>
              <a:rect l="l" t="t" r="r" b="b"/>
              <a:pathLst>
                <a:path w="20986" h="17614" extrusionOk="0">
                  <a:moveTo>
                    <a:pt x="8655" y="1"/>
                  </a:moveTo>
                  <a:cubicBezTo>
                    <a:pt x="5386" y="1"/>
                    <a:pt x="2153" y="1461"/>
                    <a:pt x="0" y="4246"/>
                  </a:cubicBezTo>
                  <a:lnTo>
                    <a:pt x="17294" y="17613"/>
                  </a:lnTo>
                  <a:cubicBezTo>
                    <a:pt x="20985" y="12837"/>
                    <a:pt x="20105" y="5973"/>
                    <a:pt x="15330" y="2283"/>
                  </a:cubicBezTo>
                  <a:cubicBezTo>
                    <a:pt x="13341" y="745"/>
                    <a:pt x="10989" y="1"/>
                    <a:pt x="8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8020740" y="4290792"/>
              <a:ext cx="522675" cy="524762"/>
            </a:xfrm>
            <a:custGeom>
              <a:avLst/>
              <a:gdLst/>
              <a:ahLst/>
              <a:cxnLst/>
              <a:rect l="l" t="t" r="r" b="b"/>
              <a:pathLst>
                <a:path w="15525" h="15587" extrusionOk="0">
                  <a:moveTo>
                    <a:pt x="14665" y="1"/>
                  </a:moveTo>
                  <a:cubicBezTo>
                    <a:pt x="14196" y="1"/>
                    <a:pt x="13814" y="377"/>
                    <a:pt x="13808" y="846"/>
                  </a:cubicBezTo>
                  <a:lnTo>
                    <a:pt x="13808" y="13620"/>
                  </a:lnTo>
                  <a:lnTo>
                    <a:pt x="1163" y="10372"/>
                  </a:lnTo>
                  <a:cubicBezTo>
                    <a:pt x="1091" y="10353"/>
                    <a:pt x="1019" y="10344"/>
                    <a:pt x="948" y="10344"/>
                  </a:cubicBezTo>
                  <a:cubicBezTo>
                    <a:pt x="566" y="10344"/>
                    <a:pt x="218" y="10601"/>
                    <a:pt x="118" y="10989"/>
                  </a:cubicBezTo>
                  <a:cubicBezTo>
                    <a:pt x="0" y="11448"/>
                    <a:pt x="277" y="11917"/>
                    <a:pt x="736" y="12035"/>
                  </a:cubicBezTo>
                  <a:lnTo>
                    <a:pt x="14452" y="15561"/>
                  </a:lnTo>
                  <a:cubicBezTo>
                    <a:pt x="14522" y="15578"/>
                    <a:pt x="14593" y="15586"/>
                    <a:pt x="14665" y="15586"/>
                  </a:cubicBezTo>
                  <a:cubicBezTo>
                    <a:pt x="14666" y="15586"/>
                    <a:pt x="14667" y="15586"/>
                    <a:pt x="14668" y="15586"/>
                  </a:cubicBezTo>
                  <a:cubicBezTo>
                    <a:pt x="15143" y="15586"/>
                    <a:pt x="15525" y="15201"/>
                    <a:pt x="15525" y="14728"/>
                  </a:cubicBezTo>
                  <a:lnTo>
                    <a:pt x="15525" y="846"/>
                  </a:lnTo>
                  <a:cubicBezTo>
                    <a:pt x="15517" y="377"/>
                    <a:pt x="15135" y="1"/>
                    <a:pt x="14665"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7796823" y="4430980"/>
              <a:ext cx="522742" cy="525200"/>
            </a:xfrm>
            <a:custGeom>
              <a:avLst/>
              <a:gdLst/>
              <a:ahLst/>
              <a:cxnLst/>
              <a:rect l="l" t="t" r="r" b="b"/>
              <a:pathLst>
                <a:path w="15527" h="15600" extrusionOk="0">
                  <a:moveTo>
                    <a:pt x="14667" y="1"/>
                  </a:moveTo>
                  <a:cubicBezTo>
                    <a:pt x="14193" y="1"/>
                    <a:pt x="13808" y="385"/>
                    <a:pt x="13808" y="860"/>
                  </a:cubicBezTo>
                  <a:lnTo>
                    <a:pt x="13808" y="13633"/>
                  </a:lnTo>
                  <a:lnTo>
                    <a:pt x="1165" y="10385"/>
                  </a:lnTo>
                  <a:cubicBezTo>
                    <a:pt x="1093" y="10366"/>
                    <a:pt x="1021" y="10357"/>
                    <a:pt x="950" y="10357"/>
                  </a:cubicBezTo>
                  <a:cubicBezTo>
                    <a:pt x="567" y="10357"/>
                    <a:pt x="218" y="10614"/>
                    <a:pt x="119" y="11001"/>
                  </a:cubicBezTo>
                  <a:cubicBezTo>
                    <a:pt x="1" y="11461"/>
                    <a:pt x="279" y="11930"/>
                    <a:pt x="738" y="12047"/>
                  </a:cubicBezTo>
                  <a:lnTo>
                    <a:pt x="14454" y="15573"/>
                  </a:lnTo>
                  <a:cubicBezTo>
                    <a:pt x="14523" y="15591"/>
                    <a:pt x="14595" y="15599"/>
                    <a:pt x="14667" y="15599"/>
                  </a:cubicBezTo>
                  <a:cubicBezTo>
                    <a:pt x="14668" y="15599"/>
                    <a:pt x="14669" y="15599"/>
                    <a:pt x="14670" y="15599"/>
                  </a:cubicBezTo>
                  <a:cubicBezTo>
                    <a:pt x="15143" y="15599"/>
                    <a:pt x="15527" y="15214"/>
                    <a:pt x="15527" y="14741"/>
                  </a:cubicBezTo>
                  <a:lnTo>
                    <a:pt x="15527" y="860"/>
                  </a:lnTo>
                  <a:cubicBezTo>
                    <a:pt x="15527" y="385"/>
                    <a:pt x="15141" y="1"/>
                    <a:pt x="1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7498176" y="2639635"/>
              <a:ext cx="379769" cy="346001"/>
            </a:xfrm>
            <a:custGeom>
              <a:avLst/>
              <a:gdLst/>
              <a:ahLst/>
              <a:cxnLst/>
              <a:rect l="l" t="t" r="r" b="b"/>
              <a:pathLst>
                <a:path w="11280" h="10277" extrusionOk="0">
                  <a:moveTo>
                    <a:pt x="5640" y="1"/>
                  </a:moveTo>
                  <a:cubicBezTo>
                    <a:pt x="4325" y="1"/>
                    <a:pt x="3011" y="502"/>
                    <a:pt x="2007" y="1505"/>
                  </a:cubicBezTo>
                  <a:cubicBezTo>
                    <a:pt x="1" y="3512"/>
                    <a:pt x="1" y="6765"/>
                    <a:pt x="2007" y="8771"/>
                  </a:cubicBezTo>
                  <a:cubicBezTo>
                    <a:pt x="3011" y="9774"/>
                    <a:pt x="4325" y="10276"/>
                    <a:pt x="5640" y="10276"/>
                  </a:cubicBezTo>
                  <a:cubicBezTo>
                    <a:pt x="6955" y="10276"/>
                    <a:pt x="8270" y="9774"/>
                    <a:pt x="9273" y="8771"/>
                  </a:cubicBezTo>
                  <a:cubicBezTo>
                    <a:pt x="11280" y="6765"/>
                    <a:pt x="11280" y="3512"/>
                    <a:pt x="9273" y="1505"/>
                  </a:cubicBezTo>
                  <a:cubicBezTo>
                    <a:pt x="8270" y="502"/>
                    <a:pt x="6955" y="1"/>
                    <a:pt x="5640"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7978724" y="4039201"/>
              <a:ext cx="270377" cy="270343"/>
            </a:xfrm>
            <a:custGeom>
              <a:avLst/>
              <a:gdLst/>
              <a:ahLst/>
              <a:cxnLst/>
              <a:rect l="l" t="t" r="r" b="b"/>
              <a:pathLst>
                <a:path w="8031" h="8030" extrusionOk="0">
                  <a:moveTo>
                    <a:pt x="4016" y="1374"/>
                  </a:moveTo>
                  <a:cubicBezTo>
                    <a:pt x="5472" y="1374"/>
                    <a:pt x="6656" y="2560"/>
                    <a:pt x="6656" y="4015"/>
                  </a:cubicBezTo>
                  <a:cubicBezTo>
                    <a:pt x="6656" y="5471"/>
                    <a:pt x="5472" y="6655"/>
                    <a:pt x="4016" y="6655"/>
                  </a:cubicBezTo>
                  <a:cubicBezTo>
                    <a:pt x="2559" y="6655"/>
                    <a:pt x="1375" y="5471"/>
                    <a:pt x="1375" y="4015"/>
                  </a:cubicBezTo>
                  <a:cubicBezTo>
                    <a:pt x="1375" y="2560"/>
                    <a:pt x="2559" y="1374"/>
                    <a:pt x="4016" y="1374"/>
                  </a:cubicBezTo>
                  <a:close/>
                  <a:moveTo>
                    <a:pt x="4016" y="1"/>
                  </a:moveTo>
                  <a:cubicBezTo>
                    <a:pt x="1801" y="1"/>
                    <a:pt x="0" y="1801"/>
                    <a:pt x="0" y="4015"/>
                  </a:cubicBezTo>
                  <a:cubicBezTo>
                    <a:pt x="0" y="6229"/>
                    <a:pt x="1801" y="8030"/>
                    <a:pt x="4016" y="8030"/>
                  </a:cubicBezTo>
                  <a:cubicBezTo>
                    <a:pt x="6228" y="8030"/>
                    <a:pt x="8031" y="6229"/>
                    <a:pt x="8031" y="4015"/>
                  </a:cubicBezTo>
                  <a:cubicBezTo>
                    <a:pt x="8031" y="1801"/>
                    <a:pt x="6230" y="1"/>
                    <a:pt x="4016"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8372592" y="3951937"/>
              <a:ext cx="140558" cy="135205"/>
            </a:xfrm>
            <a:custGeom>
              <a:avLst/>
              <a:gdLst/>
              <a:ahLst/>
              <a:cxnLst/>
              <a:rect l="l" t="t" r="r" b="b"/>
              <a:pathLst>
                <a:path w="4175" h="4016" extrusionOk="0">
                  <a:moveTo>
                    <a:pt x="2166" y="689"/>
                  </a:moveTo>
                  <a:cubicBezTo>
                    <a:pt x="2896" y="689"/>
                    <a:pt x="3485" y="1280"/>
                    <a:pt x="3487" y="2010"/>
                  </a:cubicBezTo>
                  <a:cubicBezTo>
                    <a:pt x="3487" y="2543"/>
                    <a:pt x="3165" y="3025"/>
                    <a:pt x="2672" y="3229"/>
                  </a:cubicBezTo>
                  <a:cubicBezTo>
                    <a:pt x="2509" y="3296"/>
                    <a:pt x="2337" y="3329"/>
                    <a:pt x="2167" y="3329"/>
                  </a:cubicBezTo>
                  <a:cubicBezTo>
                    <a:pt x="1823" y="3329"/>
                    <a:pt x="1485" y="3195"/>
                    <a:pt x="1233" y="2943"/>
                  </a:cubicBezTo>
                  <a:cubicBezTo>
                    <a:pt x="855" y="2565"/>
                    <a:pt x="743" y="1997"/>
                    <a:pt x="947" y="1504"/>
                  </a:cubicBezTo>
                  <a:cubicBezTo>
                    <a:pt x="1151" y="1010"/>
                    <a:pt x="1633" y="689"/>
                    <a:pt x="2166" y="689"/>
                  </a:cubicBezTo>
                  <a:close/>
                  <a:moveTo>
                    <a:pt x="2167" y="0"/>
                  </a:moveTo>
                  <a:cubicBezTo>
                    <a:pt x="1645" y="0"/>
                    <a:pt x="1131" y="204"/>
                    <a:pt x="746" y="588"/>
                  </a:cubicBezTo>
                  <a:cubicBezTo>
                    <a:pt x="173" y="1163"/>
                    <a:pt x="1" y="2026"/>
                    <a:pt x="311" y="2776"/>
                  </a:cubicBezTo>
                  <a:cubicBezTo>
                    <a:pt x="622" y="3528"/>
                    <a:pt x="1355" y="4016"/>
                    <a:pt x="2166" y="4016"/>
                  </a:cubicBezTo>
                  <a:cubicBezTo>
                    <a:pt x="3275" y="4016"/>
                    <a:pt x="4174" y="3116"/>
                    <a:pt x="4174" y="2008"/>
                  </a:cubicBezTo>
                  <a:cubicBezTo>
                    <a:pt x="4174" y="1197"/>
                    <a:pt x="3686" y="464"/>
                    <a:pt x="2934" y="153"/>
                  </a:cubicBezTo>
                  <a:cubicBezTo>
                    <a:pt x="2686" y="50"/>
                    <a:pt x="2425" y="0"/>
                    <a:pt x="2167"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8383115" y="1492797"/>
              <a:ext cx="522688" cy="524742"/>
            </a:xfrm>
            <a:custGeom>
              <a:avLst/>
              <a:gdLst/>
              <a:ahLst/>
              <a:cxnLst/>
              <a:rect l="l" t="t" r="r" b="b"/>
              <a:pathLst>
                <a:path w="15525" h="15586" extrusionOk="0">
                  <a:moveTo>
                    <a:pt x="14665" y="0"/>
                  </a:moveTo>
                  <a:cubicBezTo>
                    <a:pt x="14196" y="0"/>
                    <a:pt x="13814" y="376"/>
                    <a:pt x="13808" y="845"/>
                  </a:cubicBezTo>
                  <a:lnTo>
                    <a:pt x="13808" y="13620"/>
                  </a:lnTo>
                  <a:lnTo>
                    <a:pt x="1163" y="10370"/>
                  </a:lnTo>
                  <a:cubicBezTo>
                    <a:pt x="1092" y="10352"/>
                    <a:pt x="1020" y="10343"/>
                    <a:pt x="950" y="10343"/>
                  </a:cubicBezTo>
                  <a:cubicBezTo>
                    <a:pt x="567" y="10343"/>
                    <a:pt x="218" y="10600"/>
                    <a:pt x="118" y="10988"/>
                  </a:cubicBezTo>
                  <a:cubicBezTo>
                    <a:pt x="0" y="11448"/>
                    <a:pt x="277" y="11915"/>
                    <a:pt x="736" y="12034"/>
                  </a:cubicBezTo>
                  <a:lnTo>
                    <a:pt x="14452" y="15559"/>
                  </a:lnTo>
                  <a:cubicBezTo>
                    <a:pt x="14522" y="15576"/>
                    <a:pt x="14593" y="15586"/>
                    <a:pt x="14665" y="15586"/>
                  </a:cubicBezTo>
                  <a:cubicBezTo>
                    <a:pt x="15141" y="15586"/>
                    <a:pt x="15525" y="15202"/>
                    <a:pt x="15525" y="14728"/>
                  </a:cubicBezTo>
                  <a:lnTo>
                    <a:pt x="15525" y="845"/>
                  </a:lnTo>
                  <a:cubicBezTo>
                    <a:pt x="15517" y="376"/>
                    <a:pt x="15135" y="0"/>
                    <a:pt x="14665"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8159198" y="1632985"/>
              <a:ext cx="522755" cy="525179"/>
            </a:xfrm>
            <a:custGeom>
              <a:avLst/>
              <a:gdLst/>
              <a:ahLst/>
              <a:cxnLst/>
              <a:rect l="l" t="t" r="r" b="b"/>
              <a:pathLst>
                <a:path w="15527" h="15599" extrusionOk="0">
                  <a:moveTo>
                    <a:pt x="14667" y="0"/>
                  </a:moveTo>
                  <a:cubicBezTo>
                    <a:pt x="14193" y="0"/>
                    <a:pt x="13810" y="384"/>
                    <a:pt x="13810" y="858"/>
                  </a:cubicBezTo>
                  <a:lnTo>
                    <a:pt x="13810" y="13632"/>
                  </a:lnTo>
                  <a:lnTo>
                    <a:pt x="1165" y="10383"/>
                  </a:lnTo>
                  <a:cubicBezTo>
                    <a:pt x="1093" y="10364"/>
                    <a:pt x="1021" y="10355"/>
                    <a:pt x="950" y="10355"/>
                  </a:cubicBezTo>
                  <a:cubicBezTo>
                    <a:pt x="568" y="10355"/>
                    <a:pt x="218" y="10613"/>
                    <a:pt x="119" y="11001"/>
                  </a:cubicBezTo>
                  <a:cubicBezTo>
                    <a:pt x="1" y="11460"/>
                    <a:pt x="277" y="11928"/>
                    <a:pt x="738" y="12047"/>
                  </a:cubicBezTo>
                  <a:lnTo>
                    <a:pt x="14454" y="15571"/>
                  </a:lnTo>
                  <a:cubicBezTo>
                    <a:pt x="14523" y="15591"/>
                    <a:pt x="14595" y="15599"/>
                    <a:pt x="14667" y="15599"/>
                  </a:cubicBezTo>
                  <a:cubicBezTo>
                    <a:pt x="15143" y="15599"/>
                    <a:pt x="15527" y="15215"/>
                    <a:pt x="15527" y="14741"/>
                  </a:cubicBezTo>
                  <a:lnTo>
                    <a:pt x="15527" y="858"/>
                  </a:lnTo>
                  <a:cubicBezTo>
                    <a:pt x="15527" y="384"/>
                    <a:pt x="15143" y="0"/>
                    <a:pt x="14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5"/>
            <p:cNvGrpSpPr/>
            <p:nvPr/>
          </p:nvGrpSpPr>
          <p:grpSpPr>
            <a:xfrm>
              <a:off x="8319631" y="427927"/>
              <a:ext cx="719168" cy="719210"/>
              <a:chOff x="-5125137" y="3651442"/>
              <a:chExt cx="617471" cy="617507"/>
            </a:xfrm>
          </p:grpSpPr>
          <p:sp>
            <p:nvSpPr>
              <p:cNvPr id="373" name="Google Shape;373;p25"/>
              <p:cNvSpPr/>
              <p:nvPr/>
            </p:nvSpPr>
            <p:spPr>
              <a:xfrm>
                <a:off x="-5125137" y="3651442"/>
                <a:ext cx="617471" cy="617507"/>
              </a:xfrm>
              <a:custGeom>
                <a:avLst/>
                <a:gdLst/>
                <a:ahLst/>
                <a:cxnLst/>
                <a:rect l="l" t="t" r="r" b="b"/>
                <a:pathLst>
                  <a:path w="17284" h="17285" extrusionOk="0">
                    <a:moveTo>
                      <a:pt x="8641" y="1"/>
                    </a:moveTo>
                    <a:lnTo>
                      <a:pt x="0" y="8642"/>
                    </a:lnTo>
                    <a:lnTo>
                      <a:pt x="8641" y="17284"/>
                    </a:lnTo>
                    <a:lnTo>
                      <a:pt x="17284" y="8642"/>
                    </a:lnTo>
                    <a:lnTo>
                      <a:pt x="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4940942" y="3847177"/>
                <a:ext cx="257827" cy="234856"/>
              </a:xfrm>
              <a:custGeom>
                <a:avLst/>
                <a:gdLst/>
                <a:ahLst/>
                <a:cxnLst/>
                <a:rect l="l" t="t" r="r" b="b"/>
                <a:pathLst>
                  <a:path w="7217" h="6574" extrusionOk="0">
                    <a:moveTo>
                      <a:pt x="3609" y="1"/>
                    </a:moveTo>
                    <a:cubicBezTo>
                      <a:pt x="2768" y="1"/>
                      <a:pt x="1927" y="322"/>
                      <a:pt x="1284" y="963"/>
                    </a:cubicBezTo>
                    <a:cubicBezTo>
                      <a:pt x="1" y="2247"/>
                      <a:pt x="1" y="4327"/>
                      <a:pt x="1284" y="5611"/>
                    </a:cubicBezTo>
                    <a:cubicBezTo>
                      <a:pt x="1927" y="6253"/>
                      <a:pt x="2768" y="6573"/>
                      <a:pt x="3609" y="6573"/>
                    </a:cubicBezTo>
                    <a:cubicBezTo>
                      <a:pt x="4451" y="6573"/>
                      <a:pt x="5292" y="6253"/>
                      <a:pt x="5933" y="5611"/>
                    </a:cubicBezTo>
                    <a:cubicBezTo>
                      <a:pt x="7217" y="4327"/>
                      <a:pt x="7217" y="2247"/>
                      <a:pt x="5933" y="963"/>
                    </a:cubicBezTo>
                    <a:cubicBezTo>
                      <a:pt x="5292" y="322"/>
                      <a:pt x="4451" y="1"/>
                      <a:pt x="3609"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5"/>
            <p:cNvSpPr/>
            <p:nvPr/>
          </p:nvSpPr>
          <p:spPr>
            <a:xfrm>
              <a:off x="7611251" y="970535"/>
              <a:ext cx="270364" cy="270330"/>
            </a:xfrm>
            <a:custGeom>
              <a:avLst/>
              <a:gdLst/>
              <a:ahLst/>
              <a:cxnLst/>
              <a:rect l="l" t="t" r="r" b="b"/>
              <a:pathLst>
                <a:path w="8031" h="8030" extrusionOk="0">
                  <a:moveTo>
                    <a:pt x="4016" y="1374"/>
                  </a:moveTo>
                  <a:cubicBezTo>
                    <a:pt x="5472" y="1374"/>
                    <a:pt x="6656" y="2560"/>
                    <a:pt x="6656" y="4015"/>
                  </a:cubicBezTo>
                  <a:cubicBezTo>
                    <a:pt x="6656" y="5471"/>
                    <a:pt x="5472" y="6655"/>
                    <a:pt x="4016" y="6655"/>
                  </a:cubicBezTo>
                  <a:cubicBezTo>
                    <a:pt x="2559" y="6655"/>
                    <a:pt x="1375" y="5471"/>
                    <a:pt x="1375" y="4015"/>
                  </a:cubicBezTo>
                  <a:cubicBezTo>
                    <a:pt x="1375" y="2560"/>
                    <a:pt x="2559" y="1374"/>
                    <a:pt x="4016" y="1374"/>
                  </a:cubicBezTo>
                  <a:close/>
                  <a:moveTo>
                    <a:pt x="4016" y="1"/>
                  </a:moveTo>
                  <a:cubicBezTo>
                    <a:pt x="1801" y="1"/>
                    <a:pt x="0" y="1801"/>
                    <a:pt x="0" y="4015"/>
                  </a:cubicBezTo>
                  <a:cubicBezTo>
                    <a:pt x="0" y="6229"/>
                    <a:pt x="1801" y="8030"/>
                    <a:pt x="4016" y="8030"/>
                  </a:cubicBezTo>
                  <a:cubicBezTo>
                    <a:pt x="6228" y="8030"/>
                    <a:pt x="8031" y="6229"/>
                    <a:pt x="8031" y="4015"/>
                  </a:cubicBezTo>
                  <a:cubicBezTo>
                    <a:pt x="8031" y="1801"/>
                    <a:pt x="6230" y="1"/>
                    <a:pt x="4016"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25"/>
          <p:cNvSpPr txBox="1"/>
          <p:nvPr/>
        </p:nvSpPr>
        <p:spPr>
          <a:xfrm>
            <a:off x="809650" y="3490750"/>
            <a:ext cx="3018300" cy="666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2"/>
                </a:solidFill>
                <a:latin typeface="Imprima"/>
                <a:ea typeface="Imprima"/>
                <a:cs typeface="Imprima"/>
                <a:sym typeface="Imprima"/>
              </a:rPr>
              <a:t>CREDITS: This presentation template was created by </a:t>
            </a:r>
            <a:r>
              <a:rPr lang="en" sz="1000">
                <a:solidFill>
                  <a:schemeClr val="accent2"/>
                </a:solidFill>
                <a:uFill>
                  <a:noFill/>
                </a:uFill>
                <a:latin typeface="Imprima"/>
                <a:ea typeface="Imprima"/>
                <a:cs typeface="Imprima"/>
                <a:sym typeface="Imprima"/>
                <a:hlinkClick r:id="rId2">
                  <a:extLst>
                    <a:ext uri="{A12FA001-AC4F-418D-AE19-62706E023703}">
                      <ahyp:hlinkClr xmlns:ahyp="http://schemas.microsoft.com/office/drawing/2018/hyperlinkcolor" val="tx"/>
                    </a:ext>
                  </a:extLst>
                </a:hlinkClick>
              </a:rPr>
              <a:t>Slidesgo</a:t>
            </a:r>
            <a:r>
              <a:rPr lang="en" sz="1000">
                <a:solidFill>
                  <a:schemeClr val="accent2"/>
                </a:solidFill>
                <a:latin typeface="Imprima"/>
                <a:ea typeface="Imprima"/>
                <a:cs typeface="Imprima"/>
                <a:sym typeface="Imprima"/>
              </a:rPr>
              <a:t>, including icons by </a:t>
            </a:r>
            <a:r>
              <a:rPr lang="en" sz="1000">
                <a:solidFill>
                  <a:schemeClr val="accent2"/>
                </a:solidFill>
                <a:uFill>
                  <a:noFill/>
                </a:uFill>
                <a:latin typeface="Imprima"/>
                <a:ea typeface="Imprima"/>
                <a:cs typeface="Imprima"/>
                <a:sym typeface="Imprima"/>
                <a:hlinkClick r:id="rId3">
                  <a:extLst>
                    <a:ext uri="{A12FA001-AC4F-418D-AE19-62706E023703}">
                      <ahyp:hlinkClr xmlns:ahyp="http://schemas.microsoft.com/office/drawing/2018/hyperlinkcolor" val="tx"/>
                    </a:ext>
                  </a:extLst>
                </a:hlinkClick>
              </a:rPr>
              <a:t>Flaticon</a:t>
            </a:r>
            <a:r>
              <a:rPr lang="en" sz="1000">
                <a:solidFill>
                  <a:schemeClr val="accent2"/>
                </a:solidFill>
                <a:latin typeface="Imprima"/>
                <a:ea typeface="Imprima"/>
                <a:cs typeface="Imprima"/>
                <a:sym typeface="Imprima"/>
              </a:rPr>
              <a:t>, and infographics &amp; images by </a:t>
            </a:r>
            <a:r>
              <a:rPr lang="en" sz="1000">
                <a:solidFill>
                  <a:schemeClr val="accent2"/>
                </a:solidFill>
                <a:uFill>
                  <a:noFill/>
                </a:uFill>
                <a:latin typeface="Imprima"/>
                <a:ea typeface="Imprima"/>
                <a:cs typeface="Imprima"/>
                <a:sym typeface="Imprima"/>
                <a:hlinkClick r:id="rId4">
                  <a:extLst>
                    <a:ext uri="{A12FA001-AC4F-418D-AE19-62706E023703}">
                      <ahyp:hlinkClr xmlns:ahyp="http://schemas.microsoft.com/office/drawing/2018/hyperlinkcolor" val="tx"/>
                    </a:ext>
                  </a:extLst>
                </a:hlinkClick>
              </a:rPr>
              <a:t>Freepik</a:t>
            </a:r>
            <a:r>
              <a:rPr lang="en" sz="1000">
                <a:solidFill>
                  <a:schemeClr val="accent2"/>
                </a:solidFill>
                <a:latin typeface="Imprima"/>
                <a:ea typeface="Imprima"/>
                <a:cs typeface="Imprima"/>
                <a:sym typeface="Imprima"/>
              </a:rPr>
              <a:t>. </a:t>
            </a:r>
            <a:endParaRPr sz="1000">
              <a:solidFill>
                <a:schemeClr val="accent2"/>
              </a:solidFill>
              <a:latin typeface="Imprima"/>
              <a:ea typeface="Imprima"/>
              <a:cs typeface="Imprima"/>
              <a:sym typeface="Imprima"/>
            </a:endParaRPr>
          </a:p>
          <a:p>
            <a:pPr marL="0" lvl="0" indent="0" algn="l" rtl="0">
              <a:spcBef>
                <a:spcPts val="300"/>
              </a:spcBef>
              <a:spcAft>
                <a:spcPts val="0"/>
              </a:spcAft>
              <a:buNone/>
            </a:pPr>
            <a:endParaRPr sz="1000">
              <a:solidFill>
                <a:schemeClr val="accent2"/>
              </a:solidFill>
              <a:latin typeface="Imprima"/>
              <a:ea typeface="Imprima"/>
              <a:cs typeface="Imprima"/>
              <a:sym typeface="Impri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35"/>
        <p:cNvGrpSpPr/>
        <p:nvPr/>
      </p:nvGrpSpPr>
      <p:grpSpPr>
        <a:xfrm>
          <a:off x="0" y="0"/>
          <a:ext cx="0" cy="0"/>
          <a:chOff x="0" y="0"/>
          <a:chExt cx="0" cy="0"/>
        </a:xfrm>
      </p:grpSpPr>
      <p:sp>
        <p:nvSpPr>
          <p:cNvPr id="36" name="Google Shape;36;p3"/>
          <p:cNvSpPr/>
          <p:nvPr/>
        </p:nvSpPr>
        <p:spPr>
          <a:xfrm>
            <a:off x="1687800" y="-7350"/>
            <a:ext cx="5768400" cy="5158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txBox="1">
            <a:spLocks noGrp="1"/>
          </p:cNvSpPr>
          <p:nvPr>
            <p:ph type="title"/>
          </p:nvPr>
        </p:nvSpPr>
        <p:spPr>
          <a:xfrm>
            <a:off x="1610100" y="2305075"/>
            <a:ext cx="5923800" cy="742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8" name="Google Shape;38;p3"/>
          <p:cNvSpPr txBox="1">
            <a:spLocks noGrp="1"/>
          </p:cNvSpPr>
          <p:nvPr>
            <p:ph type="title" idx="2" hasCustomPrompt="1"/>
          </p:nvPr>
        </p:nvSpPr>
        <p:spPr>
          <a:xfrm>
            <a:off x="1610100" y="1347900"/>
            <a:ext cx="592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 name="Google Shape;39;p3"/>
          <p:cNvSpPr txBox="1">
            <a:spLocks noGrp="1"/>
          </p:cNvSpPr>
          <p:nvPr>
            <p:ph type="subTitle" idx="1"/>
          </p:nvPr>
        </p:nvSpPr>
        <p:spPr>
          <a:xfrm>
            <a:off x="2985000" y="3063400"/>
            <a:ext cx="3174000" cy="67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3"/>
          <p:cNvSpPr/>
          <p:nvPr/>
        </p:nvSpPr>
        <p:spPr>
          <a:xfrm>
            <a:off x="91900" y="4588844"/>
            <a:ext cx="294191" cy="207885"/>
          </a:xfrm>
          <a:custGeom>
            <a:avLst/>
            <a:gdLst/>
            <a:ahLst/>
            <a:cxnLst/>
            <a:rect l="l" t="t" r="r" b="b"/>
            <a:pathLst>
              <a:path w="9817" h="6937" extrusionOk="0">
                <a:moveTo>
                  <a:pt x="8645" y="1"/>
                </a:moveTo>
                <a:lnTo>
                  <a:pt x="1" y="4242"/>
                </a:lnTo>
                <a:cubicBezTo>
                  <a:pt x="837" y="5946"/>
                  <a:pt x="2547" y="6937"/>
                  <a:pt x="4325" y="6937"/>
                </a:cubicBezTo>
                <a:cubicBezTo>
                  <a:pt x="5037" y="6937"/>
                  <a:pt x="5760" y="6778"/>
                  <a:pt x="6443" y="6443"/>
                </a:cubicBezTo>
                <a:cubicBezTo>
                  <a:pt x="8830" y="5272"/>
                  <a:pt x="9816" y="2386"/>
                  <a:pt x="8645"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83167" y="4463247"/>
            <a:ext cx="465245" cy="467103"/>
          </a:xfrm>
          <a:custGeom>
            <a:avLst/>
            <a:gdLst/>
            <a:ahLst/>
            <a:cxnLst/>
            <a:rect l="l" t="t" r="r" b="b"/>
            <a:pathLst>
              <a:path w="15525" h="15587" extrusionOk="0">
                <a:moveTo>
                  <a:pt x="14665" y="1"/>
                </a:moveTo>
                <a:cubicBezTo>
                  <a:pt x="14196" y="1"/>
                  <a:pt x="13814" y="377"/>
                  <a:pt x="13808" y="846"/>
                </a:cubicBezTo>
                <a:lnTo>
                  <a:pt x="13808" y="13620"/>
                </a:lnTo>
                <a:lnTo>
                  <a:pt x="1163" y="10372"/>
                </a:lnTo>
                <a:cubicBezTo>
                  <a:pt x="1091" y="10353"/>
                  <a:pt x="1019" y="10344"/>
                  <a:pt x="948" y="10344"/>
                </a:cubicBezTo>
                <a:cubicBezTo>
                  <a:pt x="566" y="10344"/>
                  <a:pt x="218" y="10601"/>
                  <a:pt x="118" y="10989"/>
                </a:cubicBezTo>
                <a:cubicBezTo>
                  <a:pt x="0" y="11448"/>
                  <a:pt x="277" y="11917"/>
                  <a:pt x="736" y="12035"/>
                </a:cubicBezTo>
                <a:lnTo>
                  <a:pt x="14452" y="15561"/>
                </a:lnTo>
                <a:cubicBezTo>
                  <a:pt x="14522" y="15578"/>
                  <a:pt x="14593" y="15586"/>
                  <a:pt x="14665" y="15586"/>
                </a:cubicBezTo>
                <a:cubicBezTo>
                  <a:pt x="14666" y="15586"/>
                  <a:pt x="14667" y="15586"/>
                  <a:pt x="14668" y="15586"/>
                </a:cubicBezTo>
                <a:cubicBezTo>
                  <a:pt x="15143" y="15586"/>
                  <a:pt x="15525" y="15201"/>
                  <a:pt x="15525" y="14728"/>
                </a:cubicBezTo>
                <a:lnTo>
                  <a:pt x="15525" y="846"/>
                </a:lnTo>
                <a:cubicBezTo>
                  <a:pt x="15517" y="377"/>
                  <a:pt x="15135" y="1"/>
                  <a:pt x="14665"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83847" y="4588035"/>
            <a:ext cx="465305" cy="467493"/>
          </a:xfrm>
          <a:custGeom>
            <a:avLst/>
            <a:gdLst/>
            <a:ahLst/>
            <a:cxnLst/>
            <a:rect l="l" t="t" r="r" b="b"/>
            <a:pathLst>
              <a:path w="15527" h="15600" extrusionOk="0">
                <a:moveTo>
                  <a:pt x="14667" y="1"/>
                </a:moveTo>
                <a:cubicBezTo>
                  <a:pt x="14193" y="1"/>
                  <a:pt x="13808" y="385"/>
                  <a:pt x="13808" y="860"/>
                </a:cubicBezTo>
                <a:lnTo>
                  <a:pt x="13808" y="13633"/>
                </a:lnTo>
                <a:lnTo>
                  <a:pt x="1165" y="10385"/>
                </a:lnTo>
                <a:cubicBezTo>
                  <a:pt x="1093" y="10366"/>
                  <a:pt x="1021" y="10357"/>
                  <a:pt x="950" y="10357"/>
                </a:cubicBezTo>
                <a:cubicBezTo>
                  <a:pt x="567" y="10357"/>
                  <a:pt x="218" y="10614"/>
                  <a:pt x="119" y="11001"/>
                </a:cubicBezTo>
                <a:cubicBezTo>
                  <a:pt x="1" y="11461"/>
                  <a:pt x="279" y="11930"/>
                  <a:pt x="738" y="12047"/>
                </a:cubicBezTo>
                <a:lnTo>
                  <a:pt x="14454" y="15573"/>
                </a:lnTo>
                <a:cubicBezTo>
                  <a:pt x="14523" y="15591"/>
                  <a:pt x="14595" y="15599"/>
                  <a:pt x="14667" y="15599"/>
                </a:cubicBezTo>
                <a:cubicBezTo>
                  <a:pt x="14668" y="15599"/>
                  <a:pt x="14669" y="15599"/>
                  <a:pt x="14670" y="15599"/>
                </a:cubicBezTo>
                <a:cubicBezTo>
                  <a:pt x="15143" y="15599"/>
                  <a:pt x="15527" y="15214"/>
                  <a:pt x="15527" y="14741"/>
                </a:cubicBezTo>
                <a:lnTo>
                  <a:pt x="15527" y="860"/>
                </a:lnTo>
                <a:cubicBezTo>
                  <a:pt x="15527" y="385"/>
                  <a:pt x="15141" y="1"/>
                  <a:pt x="1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45766" y="4239295"/>
            <a:ext cx="240669" cy="240639"/>
          </a:xfrm>
          <a:custGeom>
            <a:avLst/>
            <a:gdLst/>
            <a:ahLst/>
            <a:cxnLst/>
            <a:rect l="l" t="t" r="r" b="b"/>
            <a:pathLst>
              <a:path w="8031" h="8030" extrusionOk="0">
                <a:moveTo>
                  <a:pt x="4016" y="1374"/>
                </a:moveTo>
                <a:cubicBezTo>
                  <a:pt x="5472" y="1374"/>
                  <a:pt x="6656" y="2560"/>
                  <a:pt x="6656" y="4015"/>
                </a:cubicBezTo>
                <a:cubicBezTo>
                  <a:pt x="6656" y="5471"/>
                  <a:pt x="5472" y="6655"/>
                  <a:pt x="4016" y="6655"/>
                </a:cubicBezTo>
                <a:cubicBezTo>
                  <a:pt x="2559" y="6655"/>
                  <a:pt x="1375" y="5471"/>
                  <a:pt x="1375" y="4015"/>
                </a:cubicBezTo>
                <a:cubicBezTo>
                  <a:pt x="1375" y="2560"/>
                  <a:pt x="2559" y="1374"/>
                  <a:pt x="4016" y="1374"/>
                </a:cubicBezTo>
                <a:close/>
                <a:moveTo>
                  <a:pt x="4016" y="1"/>
                </a:moveTo>
                <a:cubicBezTo>
                  <a:pt x="1801" y="1"/>
                  <a:pt x="0" y="1801"/>
                  <a:pt x="0" y="4015"/>
                </a:cubicBezTo>
                <a:cubicBezTo>
                  <a:pt x="0" y="6229"/>
                  <a:pt x="1801" y="8030"/>
                  <a:pt x="4016" y="8030"/>
                </a:cubicBezTo>
                <a:cubicBezTo>
                  <a:pt x="6228" y="8030"/>
                  <a:pt x="8031" y="6229"/>
                  <a:pt x="8031" y="4015"/>
                </a:cubicBezTo>
                <a:cubicBezTo>
                  <a:pt x="8031" y="1801"/>
                  <a:pt x="6230" y="1"/>
                  <a:pt x="4016"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96365" y="4161617"/>
            <a:ext cx="125114" cy="120349"/>
          </a:xfrm>
          <a:custGeom>
            <a:avLst/>
            <a:gdLst/>
            <a:ahLst/>
            <a:cxnLst/>
            <a:rect l="l" t="t" r="r" b="b"/>
            <a:pathLst>
              <a:path w="4175" h="4016" extrusionOk="0">
                <a:moveTo>
                  <a:pt x="2166" y="689"/>
                </a:moveTo>
                <a:cubicBezTo>
                  <a:pt x="2896" y="689"/>
                  <a:pt x="3485" y="1280"/>
                  <a:pt x="3487" y="2010"/>
                </a:cubicBezTo>
                <a:cubicBezTo>
                  <a:pt x="3487" y="2543"/>
                  <a:pt x="3165" y="3025"/>
                  <a:pt x="2672" y="3229"/>
                </a:cubicBezTo>
                <a:cubicBezTo>
                  <a:pt x="2509" y="3296"/>
                  <a:pt x="2337" y="3329"/>
                  <a:pt x="2167" y="3329"/>
                </a:cubicBezTo>
                <a:cubicBezTo>
                  <a:pt x="1823" y="3329"/>
                  <a:pt x="1485" y="3195"/>
                  <a:pt x="1233" y="2943"/>
                </a:cubicBezTo>
                <a:cubicBezTo>
                  <a:pt x="855" y="2565"/>
                  <a:pt x="743" y="1997"/>
                  <a:pt x="947" y="1504"/>
                </a:cubicBezTo>
                <a:cubicBezTo>
                  <a:pt x="1151" y="1010"/>
                  <a:pt x="1633" y="689"/>
                  <a:pt x="2166" y="689"/>
                </a:cubicBezTo>
                <a:close/>
                <a:moveTo>
                  <a:pt x="2167" y="0"/>
                </a:moveTo>
                <a:cubicBezTo>
                  <a:pt x="1645" y="0"/>
                  <a:pt x="1131" y="204"/>
                  <a:pt x="746" y="588"/>
                </a:cubicBezTo>
                <a:cubicBezTo>
                  <a:pt x="173" y="1163"/>
                  <a:pt x="1" y="2026"/>
                  <a:pt x="311" y="2776"/>
                </a:cubicBezTo>
                <a:cubicBezTo>
                  <a:pt x="622" y="3528"/>
                  <a:pt x="1355" y="4016"/>
                  <a:pt x="2166" y="4016"/>
                </a:cubicBezTo>
                <a:cubicBezTo>
                  <a:pt x="3275" y="4016"/>
                  <a:pt x="4174" y="3116"/>
                  <a:pt x="4174" y="2008"/>
                </a:cubicBezTo>
                <a:cubicBezTo>
                  <a:pt x="4174" y="1197"/>
                  <a:pt x="3686" y="464"/>
                  <a:pt x="2934" y="153"/>
                </a:cubicBezTo>
                <a:cubicBezTo>
                  <a:pt x="2686" y="50"/>
                  <a:pt x="2425" y="0"/>
                  <a:pt x="2167"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238188" y="-132900"/>
            <a:ext cx="722723" cy="606592"/>
          </a:xfrm>
          <a:custGeom>
            <a:avLst/>
            <a:gdLst/>
            <a:ahLst/>
            <a:cxnLst/>
            <a:rect l="l" t="t" r="r" b="b"/>
            <a:pathLst>
              <a:path w="20985" h="17613" extrusionOk="0">
                <a:moveTo>
                  <a:pt x="12329" y="0"/>
                </a:moveTo>
                <a:cubicBezTo>
                  <a:pt x="9995" y="0"/>
                  <a:pt x="7644" y="745"/>
                  <a:pt x="5655" y="2282"/>
                </a:cubicBezTo>
                <a:cubicBezTo>
                  <a:pt x="879" y="5974"/>
                  <a:pt x="0" y="12837"/>
                  <a:pt x="3690" y="17613"/>
                </a:cubicBezTo>
                <a:lnTo>
                  <a:pt x="20985" y="4246"/>
                </a:lnTo>
                <a:cubicBezTo>
                  <a:pt x="18831" y="1460"/>
                  <a:pt x="15598" y="0"/>
                  <a:pt x="12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332174" y="1268985"/>
            <a:ext cx="534750" cy="536885"/>
          </a:xfrm>
          <a:custGeom>
            <a:avLst/>
            <a:gdLst/>
            <a:ahLst/>
            <a:cxnLst/>
            <a:rect l="l" t="t" r="r" b="b"/>
            <a:pathLst>
              <a:path w="15527" h="15589" extrusionOk="0">
                <a:moveTo>
                  <a:pt x="860" y="1"/>
                </a:moveTo>
                <a:cubicBezTo>
                  <a:pt x="391" y="1"/>
                  <a:pt x="9" y="378"/>
                  <a:pt x="1" y="848"/>
                </a:cubicBezTo>
                <a:lnTo>
                  <a:pt x="1" y="14729"/>
                </a:lnTo>
                <a:cubicBezTo>
                  <a:pt x="1" y="15204"/>
                  <a:pt x="386" y="15588"/>
                  <a:pt x="860" y="15588"/>
                </a:cubicBezTo>
                <a:cubicBezTo>
                  <a:pt x="932" y="15588"/>
                  <a:pt x="1005" y="15578"/>
                  <a:pt x="1074" y="15561"/>
                </a:cubicBezTo>
                <a:lnTo>
                  <a:pt x="14791" y="12036"/>
                </a:lnTo>
                <a:cubicBezTo>
                  <a:pt x="15251" y="11917"/>
                  <a:pt x="15527" y="11450"/>
                  <a:pt x="15408" y="10991"/>
                </a:cubicBezTo>
                <a:cubicBezTo>
                  <a:pt x="15309" y="10603"/>
                  <a:pt x="14959" y="10345"/>
                  <a:pt x="14576" y="10345"/>
                </a:cubicBezTo>
                <a:cubicBezTo>
                  <a:pt x="14505" y="10345"/>
                  <a:pt x="14434" y="10354"/>
                  <a:pt x="14362" y="10372"/>
                </a:cubicBezTo>
                <a:lnTo>
                  <a:pt x="1720" y="13622"/>
                </a:lnTo>
                <a:lnTo>
                  <a:pt x="1720" y="848"/>
                </a:lnTo>
                <a:cubicBezTo>
                  <a:pt x="1712" y="378"/>
                  <a:pt x="1329" y="1"/>
                  <a:pt x="860"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61223" y="1412387"/>
            <a:ext cx="534681" cy="537298"/>
          </a:xfrm>
          <a:custGeom>
            <a:avLst/>
            <a:gdLst/>
            <a:ahLst/>
            <a:cxnLst/>
            <a:rect l="l" t="t" r="r" b="b"/>
            <a:pathLst>
              <a:path w="15525" h="15601" extrusionOk="0">
                <a:moveTo>
                  <a:pt x="860" y="1"/>
                </a:moveTo>
                <a:cubicBezTo>
                  <a:pt x="384" y="1"/>
                  <a:pt x="0" y="385"/>
                  <a:pt x="0" y="860"/>
                </a:cubicBezTo>
                <a:lnTo>
                  <a:pt x="0" y="14741"/>
                </a:lnTo>
                <a:cubicBezTo>
                  <a:pt x="0" y="15217"/>
                  <a:pt x="384" y="15601"/>
                  <a:pt x="860" y="15601"/>
                </a:cubicBezTo>
                <a:cubicBezTo>
                  <a:pt x="931" y="15601"/>
                  <a:pt x="1003" y="15591"/>
                  <a:pt x="1073" y="15574"/>
                </a:cubicBezTo>
                <a:lnTo>
                  <a:pt x="14789" y="12049"/>
                </a:lnTo>
                <a:cubicBezTo>
                  <a:pt x="15249" y="11930"/>
                  <a:pt x="15525" y="11463"/>
                  <a:pt x="15406" y="11003"/>
                </a:cubicBezTo>
                <a:cubicBezTo>
                  <a:pt x="15307" y="10615"/>
                  <a:pt x="14958" y="10358"/>
                  <a:pt x="14575" y="10358"/>
                </a:cubicBezTo>
                <a:cubicBezTo>
                  <a:pt x="14505" y="10358"/>
                  <a:pt x="14433" y="10367"/>
                  <a:pt x="14362" y="10385"/>
                </a:cubicBezTo>
                <a:lnTo>
                  <a:pt x="1718" y="13635"/>
                </a:lnTo>
                <a:lnTo>
                  <a:pt x="1718" y="860"/>
                </a:lnTo>
                <a:cubicBezTo>
                  <a:pt x="1718" y="385"/>
                  <a:pt x="1334" y="1"/>
                  <a:pt x="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464999" y="127662"/>
            <a:ext cx="388483" cy="353905"/>
          </a:xfrm>
          <a:custGeom>
            <a:avLst/>
            <a:gdLst/>
            <a:ahLst/>
            <a:cxnLst/>
            <a:rect l="l" t="t" r="r" b="b"/>
            <a:pathLst>
              <a:path w="11280" h="10276" extrusionOk="0">
                <a:moveTo>
                  <a:pt x="5640" y="0"/>
                </a:moveTo>
                <a:cubicBezTo>
                  <a:pt x="4325" y="0"/>
                  <a:pt x="3010" y="502"/>
                  <a:pt x="2007" y="1505"/>
                </a:cubicBezTo>
                <a:cubicBezTo>
                  <a:pt x="0" y="3512"/>
                  <a:pt x="0" y="6765"/>
                  <a:pt x="2007" y="8771"/>
                </a:cubicBezTo>
                <a:cubicBezTo>
                  <a:pt x="3010" y="9774"/>
                  <a:pt x="4325" y="10276"/>
                  <a:pt x="5640" y="10276"/>
                </a:cubicBezTo>
                <a:cubicBezTo>
                  <a:pt x="6955" y="10276"/>
                  <a:pt x="8270" y="9774"/>
                  <a:pt x="9273" y="8771"/>
                </a:cubicBezTo>
                <a:cubicBezTo>
                  <a:pt x="11279" y="6765"/>
                  <a:pt x="11279" y="3512"/>
                  <a:pt x="9273" y="1505"/>
                </a:cubicBezTo>
                <a:cubicBezTo>
                  <a:pt x="8270" y="502"/>
                  <a:pt x="6955" y="0"/>
                  <a:pt x="5640" y="0"/>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633302" y="1011626"/>
            <a:ext cx="276622" cy="276553"/>
          </a:xfrm>
          <a:custGeom>
            <a:avLst/>
            <a:gdLst/>
            <a:ahLst/>
            <a:cxnLst/>
            <a:rect l="l" t="t" r="r" b="b"/>
            <a:pathLst>
              <a:path w="8032" h="8030" extrusionOk="0">
                <a:moveTo>
                  <a:pt x="4015" y="1374"/>
                </a:moveTo>
                <a:lnTo>
                  <a:pt x="4015" y="1376"/>
                </a:lnTo>
                <a:cubicBezTo>
                  <a:pt x="5472" y="1376"/>
                  <a:pt x="6656" y="2560"/>
                  <a:pt x="6656" y="4015"/>
                </a:cubicBezTo>
                <a:cubicBezTo>
                  <a:pt x="6656" y="5471"/>
                  <a:pt x="5471" y="6655"/>
                  <a:pt x="4015" y="6655"/>
                </a:cubicBezTo>
                <a:cubicBezTo>
                  <a:pt x="2560" y="6655"/>
                  <a:pt x="1376" y="5471"/>
                  <a:pt x="1376" y="4015"/>
                </a:cubicBezTo>
                <a:cubicBezTo>
                  <a:pt x="1376" y="2560"/>
                  <a:pt x="2560" y="1374"/>
                  <a:pt x="4015" y="1374"/>
                </a:cubicBezTo>
                <a:close/>
                <a:moveTo>
                  <a:pt x="4015" y="1"/>
                </a:moveTo>
                <a:cubicBezTo>
                  <a:pt x="1801" y="1"/>
                  <a:pt x="1" y="1802"/>
                  <a:pt x="1" y="4015"/>
                </a:cubicBezTo>
                <a:cubicBezTo>
                  <a:pt x="1" y="6229"/>
                  <a:pt x="1801" y="8030"/>
                  <a:pt x="4015" y="8030"/>
                </a:cubicBezTo>
                <a:cubicBezTo>
                  <a:pt x="6229" y="8030"/>
                  <a:pt x="8031" y="6229"/>
                  <a:pt x="8031" y="4015"/>
                </a:cubicBezTo>
                <a:cubicBezTo>
                  <a:pt x="8031" y="1802"/>
                  <a:pt x="6229" y="1"/>
                  <a:pt x="4015"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115052" y="722311"/>
            <a:ext cx="143787" cy="138380"/>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91892" y="826530"/>
            <a:ext cx="465245" cy="467073"/>
          </a:xfrm>
          <a:custGeom>
            <a:avLst/>
            <a:gdLst/>
            <a:ahLst/>
            <a:cxnLst/>
            <a:rect l="l" t="t" r="r" b="b"/>
            <a:pathLst>
              <a:path w="15525" h="15586" extrusionOk="0">
                <a:moveTo>
                  <a:pt x="14665" y="0"/>
                </a:moveTo>
                <a:cubicBezTo>
                  <a:pt x="14196" y="0"/>
                  <a:pt x="13814" y="376"/>
                  <a:pt x="13808" y="845"/>
                </a:cubicBezTo>
                <a:lnTo>
                  <a:pt x="13808" y="13620"/>
                </a:lnTo>
                <a:lnTo>
                  <a:pt x="1163" y="10370"/>
                </a:lnTo>
                <a:cubicBezTo>
                  <a:pt x="1092" y="10352"/>
                  <a:pt x="1020" y="10343"/>
                  <a:pt x="950" y="10343"/>
                </a:cubicBezTo>
                <a:cubicBezTo>
                  <a:pt x="567" y="10343"/>
                  <a:pt x="218" y="10600"/>
                  <a:pt x="118" y="10988"/>
                </a:cubicBezTo>
                <a:cubicBezTo>
                  <a:pt x="0" y="11448"/>
                  <a:pt x="277" y="11915"/>
                  <a:pt x="736" y="12034"/>
                </a:cubicBezTo>
                <a:lnTo>
                  <a:pt x="14452" y="15559"/>
                </a:lnTo>
                <a:cubicBezTo>
                  <a:pt x="14522" y="15576"/>
                  <a:pt x="14593" y="15586"/>
                  <a:pt x="14665" y="15586"/>
                </a:cubicBezTo>
                <a:cubicBezTo>
                  <a:pt x="15141" y="15586"/>
                  <a:pt x="15525" y="15202"/>
                  <a:pt x="15525" y="14728"/>
                </a:cubicBezTo>
                <a:lnTo>
                  <a:pt x="15525" y="845"/>
                </a:lnTo>
                <a:cubicBezTo>
                  <a:pt x="15517" y="376"/>
                  <a:pt x="15135" y="0"/>
                  <a:pt x="14665"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7428" y="951317"/>
            <a:ext cx="465305" cy="467463"/>
          </a:xfrm>
          <a:custGeom>
            <a:avLst/>
            <a:gdLst/>
            <a:ahLst/>
            <a:cxnLst/>
            <a:rect l="l" t="t" r="r" b="b"/>
            <a:pathLst>
              <a:path w="15527" h="15599" extrusionOk="0">
                <a:moveTo>
                  <a:pt x="14667" y="0"/>
                </a:moveTo>
                <a:cubicBezTo>
                  <a:pt x="14193" y="0"/>
                  <a:pt x="13810" y="384"/>
                  <a:pt x="13810" y="858"/>
                </a:cubicBezTo>
                <a:lnTo>
                  <a:pt x="13810" y="13632"/>
                </a:lnTo>
                <a:lnTo>
                  <a:pt x="1165" y="10383"/>
                </a:lnTo>
                <a:cubicBezTo>
                  <a:pt x="1093" y="10364"/>
                  <a:pt x="1021" y="10355"/>
                  <a:pt x="950" y="10355"/>
                </a:cubicBezTo>
                <a:cubicBezTo>
                  <a:pt x="568" y="10355"/>
                  <a:pt x="218" y="10613"/>
                  <a:pt x="119" y="11001"/>
                </a:cubicBezTo>
                <a:cubicBezTo>
                  <a:pt x="1" y="11460"/>
                  <a:pt x="277" y="11928"/>
                  <a:pt x="738" y="12047"/>
                </a:cubicBezTo>
                <a:lnTo>
                  <a:pt x="14454" y="15571"/>
                </a:lnTo>
                <a:cubicBezTo>
                  <a:pt x="14523" y="15591"/>
                  <a:pt x="14595" y="15599"/>
                  <a:pt x="14667" y="15599"/>
                </a:cubicBezTo>
                <a:cubicBezTo>
                  <a:pt x="15143" y="15599"/>
                  <a:pt x="15527" y="15215"/>
                  <a:pt x="15527" y="14741"/>
                </a:cubicBezTo>
                <a:lnTo>
                  <a:pt x="15527" y="858"/>
                </a:lnTo>
                <a:cubicBezTo>
                  <a:pt x="15527" y="384"/>
                  <a:pt x="15143" y="0"/>
                  <a:pt x="14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32186" y="3849809"/>
            <a:ext cx="1029440" cy="1029540"/>
          </a:xfrm>
          <a:custGeom>
            <a:avLst/>
            <a:gdLst/>
            <a:ahLst/>
            <a:cxnLst/>
            <a:rect l="l" t="t" r="r" b="b"/>
            <a:pathLst>
              <a:path w="39924" h="39924" extrusionOk="0">
                <a:moveTo>
                  <a:pt x="19962" y="1281"/>
                </a:moveTo>
                <a:lnTo>
                  <a:pt x="38645" y="19962"/>
                </a:lnTo>
                <a:lnTo>
                  <a:pt x="19962" y="38645"/>
                </a:lnTo>
                <a:lnTo>
                  <a:pt x="1279" y="19962"/>
                </a:lnTo>
                <a:lnTo>
                  <a:pt x="19962" y="1281"/>
                </a:lnTo>
                <a:close/>
                <a:moveTo>
                  <a:pt x="19962" y="1"/>
                </a:moveTo>
                <a:lnTo>
                  <a:pt x="0" y="19962"/>
                </a:lnTo>
                <a:lnTo>
                  <a:pt x="19962" y="39924"/>
                </a:lnTo>
                <a:lnTo>
                  <a:pt x="39923" y="19962"/>
                </a:lnTo>
                <a:lnTo>
                  <a:pt x="19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340190" y="82063"/>
            <a:ext cx="640194" cy="640231"/>
            <a:chOff x="-5125137" y="3651442"/>
            <a:chExt cx="617471" cy="617507"/>
          </a:xfrm>
        </p:grpSpPr>
        <p:sp>
          <p:nvSpPr>
            <p:cNvPr id="55" name="Google Shape;55;p3"/>
            <p:cNvSpPr/>
            <p:nvPr/>
          </p:nvSpPr>
          <p:spPr>
            <a:xfrm>
              <a:off x="-5125137" y="3651442"/>
              <a:ext cx="617471" cy="617507"/>
            </a:xfrm>
            <a:custGeom>
              <a:avLst/>
              <a:gdLst/>
              <a:ahLst/>
              <a:cxnLst/>
              <a:rect l="l" t="t" r="r" b="b"/>
              <a:pathLst>
                <a:path w="17284" h="17285" extrusionOk="0">
                  <a:moveTo>
                    <a:pt x="8641" y="1"/>
                  </a:moveTo>
                  <a:lnTo>
                    <a:pt x="0" y="8642"/>
                  </a:lnTo>
                  <a:lnTo>
                    <a:pt x="8641" y="17284"/>
                  </a:lnTo>
                  <a:lnTo>
                    <a:pt x="17284" y="8642"/>
                  </a:lnTo>
                  <a:lnTo>
                    <a:pt x="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940942" y="3847177"/>
              <a:ext cx="257827" cy="234856"/>
            </a:xfrm>
            <a:custGeom>
              <a:avLst/>
              <a:gdLst/>
              <a:ahLst/>
              <a:cxnLst/>
              <a:rect l="l" t="t" r="r" b="b"/>
              <a:pathLst>
                <a:path w="7217" h="6574" extrusionOk="0">
                  <a:moveTo>
                    <a:pt x="3609" y="1"/>
                  </a:moveTo>
                  <a:cubicBezTo>
                    <a:pt x="2768" y="1"/>
                    <a:pt x="1927" y="322"/>
                    <a:pt x="1284" y="963"/>
                  </a:cubicBezTo>
                  <a:cubicBezTo>
                    <a:pt x="1" y="2247"/>
                    <a:pt x="1" y="4327"/>
                    <a:pt x="1284" y="5611"/>
                  </a:cubicBezTo>
                  <a:cubicBezTo>
                    <a:pt x="1927" y="6253"/>
                    <a:pt x="2768" y="6573"/>
                    <a:pt x="3609" y="6573"/>
                  </a:cubicBezTo>
                  <a:cubicBezTo>
                    <a:pt x="4451" y="6573"/>
                    <a:pt x="5292" y="6253"/>
                    <a:pt x="5933" y="5611"/>
                  </a:cubicBezTo>
                  <a:cubicBezTo>
                    <a:pt x="7217" y="4327"/>
                    <a:pt x="7217" y="2247"/>
                    <a:pt x="5933" y="963"/>
                  </a:cubicBezTo>
                  <a:cubicBezTo>
                    <a:pt x="5292" y="322"/>
                    <a:pt x="4451" y="1"/>
                    <a:pt x="3609"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8520793" y="2429660"/>
            <a:ext cx="865694" cy="865806"/>
            <a:chOff x="-5125137" y="3651442"/>
            <a:chExt cx="617471" cy="617507"/>
          </a:xfrm>
        </p:grpSpPr>
        <p:sp>
          <p:nvSpPr>
            <p:cNvPr id="58" name="Google Shape;58;p3"/>
            <p:cNvSpPr/>
            <p:nvPr/>
          </p:nvSpPr>
          <p:spPr>
            <a:xfrm>
              <a:off x="-5125137" y="3651442"/>
              <a:ext cx="617471" cy="617507"/>
            </a:xfrm>
            <a:custGeom>
              <a:avLst/>
              <a:gdLst/>
              <a:ahLst/>
              <a:cxnLst/>
              <a:rect l="l" t="t" r="r" b="b"/>
              <a:pathLst>
                <a:path w="17284" h="17285" extrusionOk="0">
                  <a:moveTo>
                    <a:pt x="8641" y="1"/>
                  </a:moveTo>
                  <a:lnTo>
                    <a:pt x="0" y="8642"/>
                  </a:lnTo>
                  <a:lnTo>
                    <a:pt x="8641" y="17284"/>
                  </a:lnTo>
                  <a:lnTo>
                    <a:pt x="17284" y="8642"/>
                  </a:lnTo>
                  <a:lnTo>
                    <a:pt x="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940942" y="3847177"/>
              <a:ext cx="257827" cy="234856"/>
            </a:xfrm>
            <a:custGeom>
              <a:avLst/>
              <a:gdLst/>
              <a:ahLst/>
              <a:cxnLst/>
              <a:rect l="l" t="t" r="r" b="b"/>
              <a:pathLst>
                <a:path w="7217" h="6574" extrusionOk="0">
                  <a:moveTo>
                    <a:pt x="3609" y="1"/>
                  </a:moveTo>
                  <a:cubicBezTo>
                    <a:pt x="2768" y="1"/>
                    <a:pt x="1927" y="322"/>
                    <a:pt x="1284" y="963"/>
                  </a:cubicBezTo>
                  <a:cubicBezTo>
                    <a:pt x="1" y="2247"/>
                    <a:pt x="1" y="4327"/>
                    <a:pt x="1284" y="5611"/>
                  </a:cubicBezTo>
                  <a:cubicBezTo>
                    <a:pt x="1927" y="6253"/>
                    <a:pt x="2768" y="6573"/>
                    <a:pt x="3609" y="6573"/>
                  </a:cubicBezTo>
                  <a:cubicBezTo>
                    <a:pt x="4451" y="6573"/>
                    <a:pt x="5292" y="6253"/>
                    <a:pt x="5933" y="5611"/>
                  </a:cubicBezTo>
                  <a:cubicBezTo>
                    <a:pt x="7217" y="4327"/>
                    <a:pt x="7217" y="2247"/>
                    <a:pt x="5933" y="963"/>
                  </a:cubicBezTo>
                  <a:cubicBezTo>
                    <a:pt x="5292" y="322"/>
                    <a:pt x="4451" y="1"/>
                    <a:pt x="3609"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107414" y="1805875"/>
            <a:ext cx="388483" cy="353905"/>
          </a:xfrm>
          <a:custGeom>
            <a:avLst/>
            <a:gdLst/>
            <a:ahLst/>
            <a:cxnLst/>
            <a:rect l="l" t="t" r="r" b="b"/>
            <a:pathLst>
              <a:path w="11280" h="10276" extrusionOk="0">
                <a:moveTo>
                  <a:pt x="5640" y="0"/>
                </a:moveTo>
                <a:cubicBezTo>
                  <a:pt x="4325" y="0"/>
                  <a:pt x="3010" y="502"/>
                  <a:pt x="2007" y="1505"/>
                </a:cubicBezTo>
                <a:cubicBezTo>
                  <a:pt x="0" y="3512"/>
                  <a:pt x="0" y="6765"/>
                  <a:pt x="2007" y="8771"/>
                </a:cubicBezTo>
                <a:cubicBezTo>
                  <a:pt x="3010" y="9774"/>
                  <a:pt x="4325" y="10276"/>
                  <a:pt x="5640" y="10276"/>
                </a:cubicBezTo>
                <a:cubicBezTo>
                  <a:pt x="6955" y="10276"/>
                  <a:pt x="8270" y="9774"/>
                  <a:pt x="9273" y="8771"/>
                </a:cubicBezTo>
                <a:cubicBezTo>
                  <a:pt x="11279" y="6765"/>
                  <a:pt x="11279" y="3512"/>
                  <a:pt x="9273" y="1505"/>
                </a:cubicBezTo>
                <a:cubicBezTo>
                  <a:pt x="8270" y="502"/>
                  <a:pt x="6955" y="0"/>
                  <a:pt x="5640" y="0"/>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15193" y="3015125"/>
            <a:ext cx="738400" cy="718364"/>
            <a:chOff x="800553" y="570960"/>
            <a:chExt cx="1145694" cy="1114607"/>
          </a:xfrm>
        </p:grpSpPr>
        <p:sp>
          <p:nvSpPr>
            <p:cNvPr id="62" name="Google Shape;62;p3"/>
            <p:cNvSpPr/>
            <p:nvPr/>
          </p:nvSpPr>
          <p:spPr>
            <a:xfrm>
              <a:off x="1013837" y="748258"/>
              <a:ext cx="708521" cy="713784"/>
            </a:xfrm>
            <a:custGeom>
              <a:avLst/>
              <a:gdLst/>
              <a:ahLst/>
              <a:cxnLst/>
              <a:rect l="l" t="t" r="r" b="b"/>
              <a:pathLst>
                <a:path w="17503" h="17633" extrusionOk="0">
                  <a:moveTo>
                    <a:pt x="1952" y="1"/>
                  </a:moveTo>
                  <a:lnTo>
                    <a:pt x="1" y="1935"/>
                  </a:lnTo>
                  <a:lnTo>
                    <a:pt x="15551" y="17633"/>
                  </a:lnTo>
                  <a:lnTo>
                    <a:pt x="17503" y="15697"/>
                  </a:lnTo>
                  <a:lnTo>
                    <a:pt x="19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00553" y="971783"/>
              <a:ext cx="708521" cy="713784"/>
            </a:xfrm>
            <a:custGeom>
              <a:avLst/>
              <a:gdLst/>
              <a:ahLst/>
              <a:cxnLst/>
              <a:rect l="l" t="t" r="r" b="b"/>
              <a:pathLst>
                <a:path w="17503" h="17633" extrusionOk="0">
                  <a:moveTo>
                    <a:pt x="1952" y="0"/>
                  </a:moveTo>
                  <a:lnTo>
                    <a:pt x="1" y="1934"/>
                  </a:lnTo>
                  <a:lnTo>
                    <a:pt x="15549" y="17632"/>
                  </a:lnTo>
                  <a:lnTo>
                    <a:pt x="17503" y="15697"/>
                  </a:lnTo>
                  <a:lnTo>
                    <a:pt x="19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237726" y="570960"/>
              <a:ext cx="708521" cy="713703"/>
            </a:xfrm>
            <a:custGeom>
              <a:avLst/>
              <a:gdLst/>
              <a:ahLst/>
              <a:cxnLst/>
              <a:rect l="l" t="t" r="r" b="b"/>
              <a:pathLst>
                <a:path w="17503" h="17631" extrusionOk="0">
                  <a:moveTo>
                    <a:pt x="1954" y="0"/>
                  </a:moveTo>
                  <a:lnTo>
                    <a:pt x="1" y="1934"/>
                  </a:lnTo>
                  <a:lnTo>
                    <a:pt x="15551" y="17631"/>
                  </a:lnTo>
                  <a:lnTo>
                    <a:pt x="17503" y="15697"/>
                  </a:lnTo>
                  <a:lnTo>
                    <a:pt x="19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65"/>
        <p:cNvGrpSpPr/>
        <p:nvPr/>
      </p:nvGrpSpPr>
      <p:grpSpPr>
        <a:xfrm>
          <a:off x="0" y="0"/>
          <a:ext cx="0" cy="0"/>
          <a:chOff x="0" y="0"/>
          <a:chExt cx="0" cy="0"/>
        </a:xfrm>
      </p:grpSpPr>
      <p:sp>
        <p:nvSpPr>
          <p:cNvPr id="66" name="Google Shape;66;p4"/>
          <p:cNvSpPr txBox="1">
            <a:spLocks noGrp="1"/>
          </p:cNvSpPr>
          <p:nvPr>
            <p:ph type="body" idx="1"/>
          </p:nvPr>
        </p:nvSpPr>
        <p:spPr>
          <a:xfrm>
            <a:off x="980100" y="1039292"/>
            <a:ext cx="7183800" cy="3292500"/>
          </a:xfrm>
          <a:prstGeom prst="rect">
            <a:avLst/>
          </a:prstGeom>
        </p:spPr>
        <p:txBody>
          <a:bodyPr spcFirstLastPara="1" wrap="square" lIns="91425" tIns="91425" rIns="91425" bIns="91425" anchor="t" anchorCtr="0">
            <a:noAutofit/>
          </a:bodyPr>
          <a:lstStyle>
            <a:lvl1pPr marL="457200" lvl="0" indent="-301625">
              <a:spcBef>
                <a:spcPts val="0"/>
              </a:spcBef>
              <a:spcAft>
                <a:spcPts val="0"/>
              </a:spcAft>
              <a:buClr>
                <a:srgbClr val="FFAB40"/>
              </a:buClr>
              <a:buSzPts val="1150"/>
              <a:buFont typeface="Viga"/>
              <a:buAutoNum type="arabicPeriod"/>
              <a:defRPr sz="1300">
                <a:solidFill>
                  <a:schemeClr val="accent1"/>
                </a:solidFill>
              </a:defRPr>
            </a:lvl1pPr>
            <a:lvl2pPr marL="914400" lvl="1" indent="-301625">
              <a:spcBef>
                <a:spcPts val="1600"/>
              </a:spcBef>
              <a:spcAft>
                <a:spcPts val="0"/>
              </a:spcAft>
              <a:buSzPts val="1150"/>
              <a:buFont typeface="Muli"/>
              <a:buAutoNum type="alphaLcPeriod"/>
              <a:defRPr sz="1250">
                <a:solidFill>
                  <a:schemeClr val="accent1"/>
                </a:solidFill>
              </a:defRPr>
            </a:lvl2pPr>
            <a:lvl3pPr marL="1371600" lvl="2" indent="-301625">
              <a:spcBef>
                <a:spcPts val="1600"/>
              </a:spcBef>
              <a:spcAft>
                <a:spcPts val="0"/>
              </a:spcAft>
              <a:buSzPts val="1150"/>
              <a:buFont typeface="Muli"/>
              <a:buAutoNum type="romanLcPeriod"/>
              <a:defRPr sz="1250">
                <a:solidFill>
                  <a:schemeClr val="accent1"/>
                </a:solidFill>
              </a:defRPr>
            </a:lvl3pPr>
            <a:lvl4pPr marL="1828800" lvl="3" indent="-301625">
              <a:spcBef>
                <a:spcPts val="1600"/>
              </a:spcBef>
              <a:spcAft>
                <a:spcPts val="0"/>
              </a:spcAft>
              <a:buSzPts val="1150"/>
              <a:buFont typeface="Muli"/>
              <a:buAutoNum type="arabicPeriod"/>
              <a:defRPr sz="1250">
                <a:solidFill>
                  <a:schemeClr val="accent1"/>
                </a:solidFill>
              </a:defRPr>
            </a:lvl4pPr>
            <a:lvl5pPr marL="2286000" lvl="4" indent="-301625">
              <a:spcBef>
                <a:spcPts val="1600"/>
              </a:spcBef>
              <a:spcAft>
                <a:spcPts val="0"/>
              </a:spcAft>
              <a:buSzPts val="1150"/>
              <a:buFont typeface="Muli"/>
              <a:buAutoNum type="alphaLcPeriod"/>
              <a:defRPr sz="1250">
                <a:solidFill>
                  <a:schemeClr val="accent1"/>
                </a:solidFill>
              </a:defRPr>
            </a:lvl5pPr>
            <a:lvl6pPr marL="2743200" lvl="5" indent="-301625">
              <a:spcBef>
                <a:spcPts val="1600"/>
              </a:spcBef>
              <a:spcAft>
                <a:spcPts val="0"/>
              </a:spcAft>
              <a:buSzPts val="1150"/>
              <a:buFont typeface="Muli"/>
              <a:buAutoNum type="romanLcPeriod"/>
              <a:defRPr sz="1250">
                <a:solidFill>
                  <a:schemeClr val="accent1"/>
                </a:solidFill>
              </a:defRPr>
            </a:lvl6pPr>
            <a:lvl7pPr marL="3200400" lvl="6" indent="-301625">
              <a:spcBef>
                <a:spcPts val="1600"/>
              </a:spcBef>
              <a:spcAft>
                <a:spcPts val="0"/>
              </a:spcAft>
              <a:buSzPts val="1150"/>
              <a:buFont typeface="Muli"/>
              <a:buAutoNum type="arabicPeriod"/>
              <a:defRPr sz="1250">
                <a:solidFill>
                  <a:schemeClr val="accent1"/>
                </a:solidFill>
              </a:defRPr>
            </a:lvl7pPr>
            <a:lvl8pPr marL="3657600" lvl="7" indent="-301625">
              <a:spcBef>
                <a:spcPts val="1600"/>
              </a:spcBef>
              <a:spcAft>
                <a:spcPts val="0"/>
              </a:spcAft>
              <a:buSzPts val="1150"/>
              <a:buFont typeface="Muli"/>
              <a:buAutoNum type="alphaLcPeriod"/>
              <a:defRPr sz="1250">
                <a:solidFill>
                  <a:schemeClr val="accent1"/>
                </a:solidFill>
              </a:defRPr>
            </a:lvl8pPr>
            <a:lvl9pPr marL="4114800" lvl="8" indent="-301625">
              <a:spcBef>
                <a:spcPts val="1600"/>
              </a:spcBef>
              <a:spcAft>
                <a:spcPts val="1600"/>
              </a:spcAft>
              <a:buSzPts val="1150"/>
              <a:buFont typeface="Muli"/>
              <a:buAutoNum type="romanLcPeriod"/>
              <a:defRPr sz="1250">
                <a:solidFill>
                  <a:schemeClr val="accent1"/>
                </a:solidFill>
              </a:defRPr>
            </a:lvl9pPr>
          </a:lstStyle>
          <a:p>
            <a:endParaRPr/>
          </a:p>
        </p:txBody>
      </p:sp>
      <p:sp>
        <p:nvSpPr>
          <p:cNvPr id="67" name="Google Shape;67;p4"/>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grpSp>
        <p:nvGrpSpPr>
          <p:cNvPr id="68" name="Google Shape;68;p4"/>
          <p:cNvGrpSpPr/>
          <p:nvPr/>
        </p:nvGrpSpPr>
        <p:grpSpPr>
          <a:xfrm rot="10800000">
            <a:off x="8136652" y="197239"/>
            <a:ext cx="941831" cy="4844849"/>
            <a:chOff x="130388" y="-301218"/>
            <a:chExt cx="1079339" cy="5552199"/>
          </a:xfrm>
        </p:grpSpPr>
        <p:sp>
          <p:nvSpPr>
            <p:cNvPr id="69" name="Google Shape;69;p4"/>
            <p:cNvSpPr/>
            <p:nvPr/>
          </p:nvSpPr>
          <p:spPr>
            <a:xfrm>
              <a:off x="345365" y="4516113"/>
              <a:ext cx="864361" cy="725477"/>
            </a:xfrm>
            <a:custGeom>
              <a:avLst/>
              <a:gdLst/>
              <a:ahLst/>
              <a:cxnLst/>
              <a:rect l="l" t="t" r="r" b="b"/>
              <a:pathLst>
                <a:path w="20986" h="17614" extrusionOk="0">
                  <a:moveTo>
                    <a:pt x="8655" y="1"/>
                  </a:moveTo>
                  <a:cubicBezTo>
                    <a:pt x="5386" y="1"/>
                    <a:pt x="2153" y="1461"/>
                    <a:pt x="0" y="4246"/>
                  </a:cubicBezTo>
                  <a:lnTo>
                    <a:pt x="17294" y="17613"/>
                  </a:lnTo>
                  <a:cubicBezTo>
                    <a:pt x="20985" y="12837"/>
                    <a:pt x="20105" y="5973"/>
                    <a:pt x="15330" y="2283"/>
                  </a:cubicBezTo>
                  <a:cubicBezTo>
                    <a:pt x="13341" y="745"/>
                    <a:pt x="10989" y="1"/>
                    <a:pt x="8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73830" y="4827697"/>
              <a:ext cx="464595" cy="423284"/>
            </a:xfrm>
            <a:custGeom>
              <a:avLst/>
              <a:gdLst/>
              <a:ahLst/>
              <a:cxnLst/>
              <a:rect l="l" t="t" r="r" b="b"/>
              <a:pathLst>
                <a:path w="11280" h="10277" extrusionOk="0">
                  <a:moveTo>
                    <a:pt x="5640" y="1"/>
                  </a:moveTo>
                  <a:cubicBezTo>
                    <a:pt x="4325" y="1"/>
                    <a:pt x="3011" y="502"/>
                    <a:pt x="2007" y="1505"/>
                  </a:cubicBezTo>
                  <a:cubicBezTo>
                    <a:pt x="1" y="3512"/>
                    <a:pt x="1" y="6765"/>
                    <a:pt x="2007" y="8771"/>
                  </a:cubicBezTo>
                  <a:cubicBezTo>
                    <a:pt x="3011" y="9774"/>
                    <a:pt x="4325" y="10276"/>
                    <a:pt x="5640" y="10276"/>
                  </a:cubicBezTo>
                  <a:cubicBezTo>
                    <a:pt x="6955" y="10276"/>
                    <a:pt x="8270" y="9774"/>
                    <a:pt x="9273" y="8771"/>
                  </a:cubicBezTo>
                  <a:cubicBezTo>
                    <a:pt x="11280" y="6765"/>
                    <a:pt x="11280" y="3512"/>
                    <a:pt x="9273" y="1505"/>
                  </a:cubicBezTo>
                  <a:cubicBezTo>
                    <a:pt x="8270" y="502"/>
                    <a:pt x="6955" y="1"/>
                    <a:pt x="5640"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404327" y="-301218"/>
              <a:ext cx="639436" cy="641948"/>
            </a:xfrm>
            <a:custGeom>
              <a:avLst/>
              <a:gdLst/>
              <a:ahLst/>
              <a:cxnLst/>
              <a:rect l="l" t="t" r="r" b="b"/>
              <a:pathLst>
                <a:path w="15525" h="15586" extrusionOk="0">
                  <a:moveTo>
                    <a:pt x="14665" y="0"/>
                  </a:moveTo>
                  <a:cubicBezTo>
                    <a:pt x="14196" y="0"/>
                    <a:pt x="13814" y="376"/>
                    <a:pt x="13808" y="845"/>
                  </a:cubicBezTo>
                  <a:lnTo>
                    <a:pt x="13808" y="13620"/>
                  </a:lnTo>
                  <a:lnTo>
                    <a:pt x="1163" y="10370"/>
                  </a:lnTo>
                  <a:cubicBezTo>
                    <a:pt x="1092" y="10352"/>
                    <a:pt x="1020" y="10343"/>
                    <a:pt x="950" y="10343"/>
                  </a:cubicBezTo>
                  <a:cubicBezTo>
                    <a:pt x="567" y="10343"/>
                    <a:pt x="218" y="10600"/>
                    <a:pt x="118" y="10988"/>
                  </a:cubicBezTo>
                  <a:cubicBezTo>
                    <a:pt x="0" y="11448"/>
                    <a:pt x="277" y="11915"/>
                    <a:pt x="736" y="12034"/>
                  </a:cubicBezTo>
                  <a:lnTo>
                    <a:pt x="14452" y="15559"/>
                  </a:lnTo>
                  <a:cubicBezTo>
                    <a:pt x="14522" y="15576"/>
                    <a:pt x="14593" y="15586"/>
                    <a:pt x="14665" y="15586"/>
                  </a:cubicBezTo>
                  <a:cubicBezTo>
                    <a:pt x="15141" y="15586"/>
                    <a:pt x="15525" y="15202"/>
                    <a:pt x="15525" y="14728"/>
                  </a:cubicBezTo>
                  <a:lnTo>
                    <a:pt x="15525" y="845"/>
                  </a:lnTo>
                  <a:cubicBezTo>
                    <a:pt x="15517" y="376"/>
                    <a:pt x="15135" y="0"/>
                    <a:pt x="14665"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30388" y="-129713"/>
              <a:ext cx="639518" cy="642484"/>
            </a:xfrm>
            <a:custGeom>
              <a:avLst/>
              <a:gdLst/>
              <a:ahLst/>
              <a:cxnLst/>
              <a:rect l="l" t="t" r="r" b="b"/>
              <a:pathLst>
                <a:path w="15527" h="15599" extrusionOk="0">
                  <a:moveTo>
                    <a:pt x="14667" y="0"/>
                  </a:moveTo>
                  <a:cubicBezTo>
                    <a:pt x="14193" y="0"/>
                    <a:pt x="13810" y="384"/>
                    <a:pt x="13810" y="858"/>
                  </a:cubicBezTo>
                  <a:lnTo>
                    <a:pt x="13810" y="13632"/>
                  </a:lnTo>
                  <a:lnTo>
                    <a:pt x="1165" y="10383"/>
                  </a:lnTo>
                  <a:cubicBezTo>
                    <a:pt x="1093" y="10364"/>
                    <a:pt x="1021" y="10355"/>
                    <a:pt x="950" y="10355"/>
                  </a:cubicBezTo>
                  <a:cubicBezTo>
                    <a:pt x="568" y="10355"/>
                    <a:pt x="218" y="10613"/>
                    <a:pt x="119" y="11001"/>
                  </a:cubicBezTo>
                  <a:cubicBezTo>
                    <a:pt x="1" y="11460"/>
                    <a:pt x="277" y="11928"/>
                    <a:pt x="738" y="12047"/>
                  </a:cubicBezTo>
                  <a:lnTo>
                    <a:pt x="14454" y="15571"/>
                  </a:lnTo>
                  <a:cubicBezTo>
                    <a:pt x="14523" y="15591"/>
                    <a:pt x="14595" y="15599"/>
                    <a:pt x="14667" y="15599"/>
                  </a:cubicBezTo>
                  <a:cubicBezTo>
                    <a:pt x="15143" y="15599"/>
                    <a:pt x="15527" y="15215"/>
                    <a:pt x="15527" y="14741"/>
                  </a:cubicBezTo>
                  <a:lnTo>
                    <a:pt x="15527" y="858"/>
                  </a:lnTo>
                  <a:cubicBezTo>
                    <a:pt x="15527" y="384"/>
                    <a:pt x="15143" y="0"/>
                    <a:pt x="14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73"/>
        <p:cNvGrpSpPr/>
        <p:nvPr/>
      </p:nvGrpSpPr>
      <p:grpSpPr>
        <a:xfrm>
          <a:off x="0" y="0"/>
          <a:ext cx="0" cy="0"/>
          <a:chOff x="0" y="0"/>
          <a:chExt cx="0" cy="0"/>
        </a:xfrm>
      </p:grpSpPr>
      <p:sp>
        <p:nvSpPr>
          <p:cNvPr id="74" name="Google Shape;74;p5"/>
          <p:cNvSpPr txBox="1">
            <a:spLocks noGrp="1"/>
          </p:cNvSpPr>
          <p:nvPr>
            <p:ph type="body" idx="1"/>
          </p:nvPr>
        </p:nvSpPr>
        <p:spPr>
          <a:xfrm>
            <a:off x="918450" y="1490525"/>
            <a:ext cx="3430200" cy="28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42900">
              <a:spcBef>
                <a:spcPts val="1600"/>
              </a:spcBef>
              <a:spcAft>
                <a:spcPts val="0"/>
              </a:spcAft>
              <a:buClr>
                <a:schemeClr val="accent1"/>
              </a:buClr>
              <a:buSzPts val="1800"/>
              <a:buChar char="○"/>
              <a:defRPr sz="1800">
                <a:solidFill>
                  <a:schemeClr val="accent1"/>
                </a:solidFill>
              </a:defRPr>
            </a:lvl2pPr>
            <a:lvl3pPr marL="1371600" lvl="2" indent="-342900">
              <a:spcBef>
                <a:spcPts val="1600"/>
              </a:spcBef>
              <a:spcAft>
                <a:spcPts val="0"/>
              </a:spcAft>
              <a:buClr>
                <a:schemeClr val="accent1"/>
              </a:buClr>
              <a:buSzPts val="1800"/>
              <a:buChar char="■"/>
              <a:defRPr sz="1800">
                <a:solidFill>
                  <a:schemeClr val="accent1"/>
                </a:solidFill>
              </a:defRPr>
            </a:lvl3pPr>
            <a:lvl4pPr marL="1828800" lvl="3" indent="-342900">
              <a:spcBef>
                <a:spcPts val="1600"/>
              </a:spcBef>
              <a:spcAft>
                <a:spcPts val="0"/>
              </a:spcAft>
              <a:buClr>
                <a:schemeClr val="accent1"/>
              </a:buClr>
              <a:buSzPts val="1800"/>
              <a:buChar char="●"/>
              <a:defRPr sz="1800">
                <a:solidFill>
                  <a:schemeClr val="accent1"/>
                </a:solidFill>
              </a:defRPr>
            </a:lvl4pPr>
            <a:lvl5pPr marL="2286000" lvl="4" indent="-342900">
              <a:spcBef>
                <a:spcPts val="1600"/>
              </a:spcBef>
              <a:spcAft>
                <a:spcPts val="0"/>
              </a:spcAft>
              <a:buClr>
                <a:schemeClr val="accent1"/>
              </a:buClr>
              <a:buSzPts val="1800"/>
              <a:buChar char="○"/>
              <a:defRPr sz="1800">
                <a:solidFill>
                  <a:schemeClr val="accent1"/>
                </a:solidFill>
              </a:defRPr>
            </a:lvl5pPr>
            <a:lvl6pPr marL="2743200" lvl="5" indent="-342900">
              <a:spcBef>
                <a:spcPts val="1600"/>
              </a:spcBef>
              <a:spcAft>
                <a:spcPts val="0"/>
              </a:spcAft>
              <a:buClr>
                <a:schemeClr val="accent1"/>
              </a:buClr>
              <a:buSzPts val="1800"/>
              <a:buChar char="■"/>
              <a:defRPr sz="1800">
                <a:solidFill>
                  <a:schemeClr val="accent1"/>
                </a:solidFill>
              </a:defRPr>
            </a:lvl6pPr>
            <a:lvl7pPr marL="3200400" lvl="6" indent="-342900">
              <a:spcBef>
                <a:spcPts val="1600"/>
              </a:spcBef>
              <a:spcAft>
                <a:spcPts val="0"/>
              </a:spcAft>
              <a:buClr>
                <a:schemeClr val="accent1"/>
              </a:buClr>
              <a:buSzPts val="1800"/>
              <a:buChar char="●"/>
              <a:defRPr sz="1800">
                <a:solidFill>
                  <a:schemeClr val="accent1"/>
                </a:solidFill>
              </a:defRPr>
            </a:lvl7pPr>
            <a:lvl8pPr marL="3657600" lvl="7" indent="-342900">
              <a:spcBef>
                <a:spcPts val="1600"/>
              </a:spcBef>
              <a:spcAft>
                <a:spcPts val="0"/>
              </a:spcAft>
              <a:buClr>
                <a:schemeClr val="accent1"/>
              </a:buClr>
              <a:buSzPts val="1800"/>
              <a:buChar char="○"/>
              <a:defRPr sz="1800">
                <a:solidFill>
                  <a:schemeClr val="accent1"/>
                </a:solidFill>
              </a:defRPr>
            </a:lvl8pPr>
            <a:lvl9pPr marL="4114800" lvl="8" indent="-342900">
              <a:spcBef>
                <a:spcPts val="1600"/>
              </a:spcBef>
              <a:spcAft>
                <a:spcPts val="1600"/>
              </a:spcAft>
              <a:buClr>
                <a:schemeClr val="accent1"/>
              </a:buClr>
              <a:buSzPts val="1800"/>
              <a:buChar char="■"/>
              <a:defRPr sz="1800">
                <a:solidFill>
                  <a:schemeClr val="accent1"/>
                </a:solidFill>
              </a:defRPr>
            </a:lvl9pPr>
          </a:lstStyle>
          <a:p>
            <a:endParaRPr/>
          </a:p>
        </p:txBody>
      </p:sp>
      <p:sp>
        <p:nvSpPr>
          <p:cNvPr id="75" name="Google Shape;75;p5"/>
          <p:cNvSpPr txBox="1">
            <a:spLocks noGrp="1"/>
          </p:cNvSpPr>
          <p:nvPr>
            <p:ph type="body" idx="2"/>
          </p:nvPr>
        </p:nvSpPr>
        <p:spPr>
          <a:xfrm>
            <a:off x="4795352" y="1490525"/>
            <a:ext cx="3430200" cy="28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42900">
              <a:spcBef>
                <a:spcPts val="1600"/>
              </a:spcBef>
              <a:spcAft>
                <a:spcPts val="0"/>
              </a:spcAft>
              <a:buClr>
                <a:schemeClr val="accent1"/>
              </a:buClr>
              <a:buSzPts val="1800"/>
              <a:buChar char="○"/>
              <a:defRPr sz="1800">
                <a:solidFill>
                  <a:schemeClr val="accent1"/>
                </a:solidFill>
              </a:defRPr>
            </a:lvl2pPr>
            <a:lvl3pPr marL="1371600" lvl="2" indent="-342900">
              <a:spcBef>
                <a:spcPts val="1600"/>
              </a:spcBef>
              <a:spcAft>
                <a:spcPts val="0"/>
              </a:spcAft>
              <a:buClr>
                <a:schemeClr val="accent1"/>
              </a:buClr>
              <a:buSzPts val="1800"/>
              <a:buChar char="■"/>
              <a:defRPr sz="1800">
                <a:solidFill>
                  <a:schemeClr val="accent1"/>
                </a:solidFill>
              </a:defRPr>
            </a:lvl3pPr>
            <a:lvl4pPr marL="1828800" lvl="3" indent="-342900">
              <a:spcBef>
                <a:spcPts val="1600"/>
              </a:spcBef>
              <a:spcAft>
                <a:spcPts val="0"/>
              </a:spcAft>
              <a:buClr>
                <a:schemeClr val="accent1"/>
              </a:buClr>
              <a:buSzPts val="1800"/>
              <a:buChar char="●"/>
              <a:defRPr sz="1800">
                <a:solidFill>
                  <a:schemeClr val="accent1"/>
                </a:solidFill>
              </a:defRPr>
            </a:lvl4pPr>
            <a:lvl5pPr marL="2286000" lvl="4" indent="-342900">
              <a:spcBef>
                <a:spcPts val="1600"/>
              </a:spcBef>
              <a:spcAft>
                <a:spcPts val="0"/>
              </a:spcAft>
              <a:buClr>
                <a:schemeClr val="accent1"/>
              </a:buClr>
              <a:buSzPts val="1800"/>
              <a:buChar char="○"/>
              <a:defRPr sz="1800">
                <a:solidFill>
                  <a:schemeClr val="accent1"/>
                </a:solidFill>
              </a:defRPr>
            </a:lvl5pPr>
            <a:lvl6pPr marL="2743200" lvl="5" indent="-342900">
              <a:spcBef>
                <a:spcPts val="1600"/>
              </a:spcBef>
              <a:spcAft>
                <a:spcPts val="0"/>
              </a:spcAft>
              <a:buClr>
                <a:schemeClr val="accent1"/>
              </a:buClr>
              <a:buSzPts val="1800"/>
              <a:buChar char="■"/>
              <a:defRPr sz="1800">
                <a:solidFill>
                  <a:schemeClr val="accent1"/>
                </a:solidFill>
              </a:defRPr>
            </a:lvl6pPr>
            <a:lvl7pPr marL="3200400" lvl="6" indent="-342900">
              <a:spcBef>
                <a:spcPts val="1600"/>
              </a:spcBef>
              <a:spcAft>
                <a:spcPts val="0"/>
              </a:spcAft>
              <a:buClr>
                <a:schemeClr val="accent1"/>
              </a:buClr>
              <a:buSzPts val="1800"/>
              <a:buChar char="●"/>
              <a:defRPr sz="1800">
                <a:solidFill>
                  <a:schemeClr val="accent1"/>
                </a:solidFill>
              </a:defRPr>
            </a:lvl7pPr>
            <a:lvl8pPr marL="3657600" lvl="7" indent="-342900">
              <a:spcBef>
                <a:spcPts val="1600"/>
              </a:spcBef>
              <a:spcAft>
                <a:spcPts val="0"/>
              </a:spcAft>
              <a:buClr>
                <a:schemeClr val="accent1"/>
              </a:buClr>
              <a:buSzPts val="1800"/>
              <a:buChar char="○"/>
              <a:defRPr sz="1800">
                <a:solidFill>
                  <a:schemeClr val="accent1"/>
                </a:solidFill>
              </a:defRPr>
            </a:lvl8pPr>
            <a:lvl9pPr marL="4114800" lvl="8" indent="-342900">
              <a:spcBef>
                <a:spcPts val="1600"/>
              </a:spcBef>
              <a:spcAft>
                <a:spcPts val="1600"/>
              </a:spcAft>
              <a:buClr>
                <a:schemeClr val="accent1"/>
              </a:buClr>
              <a:buSzPts val="1800"/>
              <a:buChar char="■"/>
              <a:defRPr sz="1800">
                <a:solidFill>
                  <a:schemeClr val="accent1"/>
                </a:solidFill>
              </a:defRPr>
            </a:lvl9pPr>
          </a:lstStyle>
          <a:p>
            <a:endParaRPr/>
          </a:p>
        </p:txBody>
      </p:sp>
      <p:sp>
        <p:nvSpPr>
          <p:cNvPr id="76" name="Google Shape;76;p5"/>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77" name="Google Shape;77;p5"/>
          <p:cNvSpPr/>
          <p:nvPr/>
        </p:nvSpPr>
        <p:spPr>
          <a:xfrm>
            <a:off x="55625" y="4432078"/>
            <a:ext cx="447042" cy="448828"/>
          </a:xfrm>
          <a:custGeom>
            <a:avLst/>
            <a:gdLst/>
            <a:ahLst/>
            <a:cxnLst/>
            <a:rect l="l" t="t" r="r" b="b"/>
            <a:pathLst>
              <a:path w="15525" h="15587" extrusionOk="0">
                <a:moveTo>
                  <a:pt x="14665" y="1"/>
                </a:moveTo>
                <a:cubicBezTo>
                  <a:pt x="14196" y="1"/>
                  <a:pt x="13814" y="377"/>
                  <a:pt x="13808" y="846"/>
                </a:cubicBezTo>
                <a:lnTo>
                  <a:pt x="13808" y="13620"/>
                </a:lnTo>
                <a:lnTo>
                  <a:pt x="1163" y="10372"/>
                </a:lnTo>
                <a:cubicBezTo>
                  <a:pt x="1091" y="10353"/>
                  <a:pt x="1019" y="10344"/>
                  <a:pt x="948" y="10344"/>
                </a:cubicBezTo>
                <a:cubicBezTo>
                  <a:pt x="566" y="10344"/>
                  <a:pt x="218" y="10601"/>
                  <a:pt x="118" y="10989"/>
                </a:cubicBezTo>
                <a:cubicBezTo>
                  <a:pt x="0" y="11448"/>
                  <a:pt x="277" y="11917"/>
                  <a:pt x="736" y="12035"/>
                </a:cubicBezTo>
                <a:lnTo>
                  <a:pt x="14452" y="15561"/>
                </a:lnTo>
                <a:cubicBezTo>
                  <a:pt x="14522" y="15578"/>
                  <a:pt x="14593" y="15586"/>
                  <a:pt x="14665" y="15586"/>
                </a:cubicBezTo>
                <a:cubicBezTo>
                  <a:pt x="14666" y="15586"/>
                  <a:pt x="14667" y="15586"/>
                  <a:pt x="14668" y="15586"/>
                </a:cubicBezTo>
                <a:cubicBezTo>
                  <a:pt x="15143" y="15586"/>
                  <a:pt x="15525" y="15201"/>
                  <a:pt x="15525" y="14728"/>
                </a:cubicBezTo>
                <a:lnTo>
                  <a:pt x="15525" y="846"/>
                </a:lnTo>
                <a:cubicBezTo>
                  <a:pt x="15517" y="377"/>
                  <a:pt x="15135" y="1"/>
                  <a:pt x="14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617616" y="4880920"/>
            <a:ext cx="190181" cy="173253"/>
          </a:xfrm>
          <a:custGeom>
            <a:avLst/>
            <a:gdLst/>
            <a:ahLst/>
            <a:cxnLst/>
            <a:rect l="l" t="t" r="r" b="b"/>
            <a:pathLst>
              <a:path w="11280" h="10276" extrusionOk="0">
                <a:moveTo>
                  <a:pt x="5640" y="0"/>
                </a:moveTo>
                <a:cubicBezTo>
                  <a:pt x="4325" y="0"/>
                  <a:pt x="3010" y="502"/>
                  <a:pt x="2007" y="1505"/>
                </a:cubicBezTo>
                <a:cubicBezTo>
                  <a:pt x="0" y="3512"/>
                  <a:pt x="0" y="6765"/>
                  <a:pt x="2007" y="8771"/>
                </a:cubicBezTo>
                <a:cubicBezTo>
                  <a:pt x="3010" y="9774"/>
                  <a:pt x="4325" y="10276"/>
                  <a:pt x="5640" y="10276"/>
                </a:cubicBezTo>
                <a:cubicBezTo>
                  <a:pt x="6955" y="10276"/>
                  <a:pt x="8270" y="9774"/>
                  <a:pt x="9273" y="8771"/>
                </a:cubicBezTo>
                <a:cubicBezTo>
                  <a:pt x="11279" y="6765"/>
                  <a:pt x="11279" y="3512"/>
                  <a:pt x="9273" y="1505"/>
                </a:cubicBezTo>
                <a:cubicBezTo>
                  <a:pt x="8270" y="502"/>
                  <a:pt x="6955" y="0"/>
                  <a:pt x="5640" y="0"/>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475555" y="-222825"/>
            <a:ext cx="507718" cy="511489"/>
          </a:xfrm>
          <a:custGeom>
            <a:avLst/>
            <a:gdLst/>
            <a:ahLst/>
            <a:cxnLst/>
            <a:rect l="l" t="t" r="r" b="b"/>
            <a:pathLst>
              <a:path w="17503" h="17633" extrusionOk="0">
                <a:moveTo>
                  <a:pt x="1952" y="1"/>
                </a:moveTo>
                <a:lnTo>
                  <a:pt x="1" y="1935"/>
                </a:lnTo>
                <a:lnTo>
                  <a:pt x="15551" y="17633"/>
                </a:lnTo>
                <a:lnTo>
                  <a:pt x="17503" y="15697"/>
                </a:lnTo>
                <a:lnTo>
                  <a:pt x="19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779535" y="-161609"/>
            <a:ext cx="507718" cy="511489"/>
          </a:xfrm>
          <a:custGeom>
            <a:avLst/>
            <a:gdLst/>
            <a:ahLst/>
            <a:cxnLst/>
            <a:rect l="l" t="t" r="r" b="b"/>
            <a:pathLst>
              <a:path w="17503" h="17633" extrusionOk="0">
                <a:moveTo>
                  <a:pt x="1952" y="0"/>
                </a:moveTo>
                <a:lnTo>
                  <a:pt x="1" y="1934"/>
                </a:lnTo>
                <a:lnTo>
                  <a:pt x="15549" y="17632"/>
                </a:lnTo>
                <a:lnTo>
                  <a:pt x="17503" y="15697"/>
                </a:lnTo>
                <a:lnTo>
                  <a:pt x="19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287239" y="-1253629"/>
            <a:ext cx="2032331" cy="2032331"/>
          </a:xfrm>
          <a:custGeom>
            <a:avLst/>
            <a:gdLst/>
            <a:ahLst/>
            <a:cxnLst/>
            <a:rect l="l" t="t" r="r" b="b"/>
            <a:pathLst>
              <a:path w="39924" h="39924" extrusionOk="0">
                <a:moveTo>
                  <a:pt x="19962" y="1281"/>
                </a:moveTo>
                <a:lnTo>
                  <a:pt x="38647" y="19962"/>
                </a:lnTo>
                <a:lnTo>
                  <a:pt x="19962" y="38645"/>
                </a:lnTo>
                <a:lnTo>
                  <a:pt x="1281" y="19962"/>
                </a:lnTo>
                <a:lnTo>
                  <a:pt x="19962" y="1281"/>
                </a:lnTo>
                <a:close/>
                <a:moveTo>
                  <a:pt x="19962" y="1"/>
                </a:moveTo>
                <a:lnTo>
                  <a:pt x="1" y="19962"/>
                </a:lnTo>
                <a:lnTo>
                  <a:pt x="19962" y="39924"/>
                </a:lnTo>
                <a:lnTo>
                  <a:pt x="39924" y="19962"/>
                </a:lnTo>
                <a:lnTo>
                  <a:pt x="19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90"/>
        <p:cNvGrpSpPr/>
        <p:nvPr/>
      </p:nvGrpSpPr>
      <p:grpSpPr>
        <a:xfrm>
          <a:off x="0" y="0"/>
          <a:ext cx="0" cy="0"/>
          <a:chOff x="0" y="0"/>
          <a:chExt cx="0" cy="0"/>
        </a:xfrm>
      </p:grpSpPr>
      <p:grpSp>
        <p:nvGrpSpPr>
          <p:cNvPr id="91" name="Google Shape;91;p7"/>
          <p:cNvGrpSpPr/>
          <p:nvPr/>
        </p:nvGrpSpPr>
        <p:grpSpPr>
          <a:xfrm>
            <a:off x="-11375" y="-50"/>
            <a:ext cx="9155300" cy="5143500"/>
            <a:chOff x="-11375" y="-50"/>
            <a:chExt cx="9155300" cy="5143500"/>
          </a:xfrm>
        </p:grpSpPr>
        <p:sp>
          <p:nvSpPr>
            <p:cNvPr id="92" name="Google Shape;92;p7"/>
            <p:cNvSpPr/>
            <p:nvPr/>
          </p:nvSpPr>
          <p:spPr>
            <a:xfrm>
              <a:off x="8944725" y="-50"/>
              <a:ext cx="199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5400000">
              <a:off x="4453525" y="479350"/>
              <a:ext cx="199200" cy="912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6023083" y="0"/>
            <a:ext cx="2796797" cy="1355141"/>
            <a:chOff x="5549500" y="0"/>
            <a:chExt cx="3270725" cy="1584775"/>
          </a:xfrm>
        </p:grpSpPr>
        <p:sp>
          <p:nvSpPr>
            <p:cNvPr id="95" name="Google Shape;95;p7"/>
            <p:cNvSpPr/>
            <p:nvPr/>
          </p:nvSpPr>
          <p:spPr>
            <a:xfrm>
              <a:off x="5549500" y="240977"/>
              <a:ext cx="447403" cy="371007"/>
            </a:xfrm>
            <a:custGeom>
              <a:avLst/>
              <a:gdLst/>
              <a:ahLst/>
              <a:cxnLst/>
              <a:rect l="l" t="t" r="r" b="b"/>
              <a:pathLst>
                <a:path w="9335" h="7741" extrusionOk="0">
                  <a:moveTo>
                    <a:pt x="978" y="1"/>
                  </a:moveTo>
                  <a:lnTo>
                    <a:pt x="1" y="250"/>
                  </a:lnTo>
                  <a:lnTo>
                    <a:pt x="897" y="3768"/>
                  </a:lnTo>
                  <a:lnTo>
                    <a:pt x="3916" y="2973"/>
                  </a:lnTo>
                  <a:lnTo>
                    <a:pt x="4688" y="5998"/>
                  </a:lnTo>
                  <a:lnTo>
                    <a:pt x="7710" y="5206"/>
                  </a:lnTo>
                  <a:lnTo>
                    <a:pt x="8358" y="7741"/>
                  </a:lnTo>
                  <a:lnTo>
                    <a:pt x="9334" y="7492"/>
                  </a:lnTo>
                  <a:lnTo>
                    <a:pt x="8436" y="3974"/>
                  </a:lnTo>
                  <a:lnTo>
                    <a:pt x="5415" y="4766"/>
                  </a:lnTo>
                  <a:lnTo>
                    <a:pt x="4642" y="1741"/>
                  </a:lnTo>
                  <a:lnTo>
                    <a:pt x="1623" y="2534"/>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242903" y="417396"/>
              <a:ext cx="61395" cy="57753"/>
            </a:xfrm>
            <a:custGeom>
              <a:avLst/>
              <a:gdLst/>
              <a:ahLst/>
              <a:cxnLst/>
              <a:rect l="l" t="t" r="r" b="b"/>
              <a:pathLst>
                <a:path w="1281" h="1205" extrusionOk="0">
                  <a:moveTo>
                    <a:pt x="641" y="0"/>
                  </a:moveTo>
                  <a:cubicBezTo>
                    <a:pt x="522" y="0"/>
                    <a:pt x="401" y="36"/>
                    <a:pt x="296" y="110"/>
                  </a:cubicBezTo>
                  <a:cubicBezTo>
                    <a:pt x="97" y="249"/>
                    <a:pt x="0" y="497"/>
                    <a:pt x="55" y="734"/>
                  </a:cubicBezTo>
                  <a:cubicBezTo>
                    <a:pt x="108" y="972"/>
                    <a:pt x="299" y="1154"/>
                    <a:pt x="539" y="1195"/>
                  </a:cubicBezTo>
                  <a:cubicBezTo>
                    <a:pt x="573" y="1202"/>
                    <a:pt x="608" y="1204"/>
                    <a:pt x="642" y="1204"/>
                  </a:cubicBezTo>
                  <a:cubicBezTo>
                    <a:pt x="846" y="1204"/>
                    <a:pt x="1039" y="1101"/>
                    <a:pt x="1151" y="926"/>
                  </a:cubicBezTo>
                  <a:cubicBezTo>
                    <a:pt x="1281" y="720"/>
                    <a:pt x="1274" y="455"/>
                    <a:pt x="1135" y="256"/>
                  </a:cubicBezTo>
                  <a:cubicBezTo>
                    <a:pt x="1017" y="89"/>
                    <a:pt x="831"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6214052" y="834744"/>
              <a:ext cx="61395" cy="57753"/>
            </a:xfrm>
            <a:custGeom>
              <a:avLst/>
              <a:gdLst/>
              <a:ahLst/>
              <a:cxnLst/>
              <a:rect l="l" t="t" r="r" b="b"/>
              <a:pathLst>
                <a:path w="1281" h="1205" extrusionOk="0">
                  <a:moveTo>
                    <a:pt x="640" y="1"/>
                  </a:moveTo>
                  <a:cubicBezTo>
                    <a:pt x="521" y="1"/>
                    <a:pt x="400" y="36"/>
                    <a:pt x="294" y="110"/>
                  </a:cubicBezTo>
                  <a:cubicBezTo>
                    <a:pt x="95" y="250"/>
                    <a:pt x="0" y="497"/>
                    <a:pt x="53" y="735"/>
                  </a:cubicBezTo>
                  <a:cubicBezTo>
                    <a:pt x="106" y="973"/>
                    <a:pt x="297" y="1154"/>
                    <a:pt x="538" y="1196"/>
                  </a:cubicBezTo>
                  <a:cubicBezTo>
                    <a:pt x="573" y="1202"/>
                    <a:pt x="608" y="1205"/>
                    <a:pt x="642" y="1205"/>
                  </a:cubicBezTo>
                  <a:cubicBezTo>
                    <a:pt x="845" y="1205"/>
                    <a:pt x="1038" y="1102"/>
                    <a:pt x="1150" y="926"/>
                  </a:cubicBezTo>
                  <a:cubicBezTo>
                    <a:pt x="1280" y="720"/>
                    <a:pt x="1274" y="455"/>
                    <a:pt x="1134" y="256"/>
                  </a:cubicBezTo>
                  <a:cubicBezTo>
                    <a:pt x="1017" y="90"/>
                    <a:pt x="83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6186829" y="0"/>
              <a:ext cx="61443" cy="57801"/>
            </a:xfrm>
            <a:custGeom>
              <a:avLst/>
              <a:gdLst/>
              <a:ahLst/>
              <a:cxnLst/>
              <a:rect l="l" t="t" r="r" b="b"/>
              <a:pathLst>
                <a:path w="1282" h="1206" extrusionOk="0">
                  <a:moveTo>
                    <a:pt x="642" y="0"/>
                  </a:moveTo>
                  <a:cubicBezTo>
                    <a:pt x="522" y="0"/>
                    <a:pt x="401" y="36"/>
                    <a:pt x="295" y="110"/>
                  </a:cubicBezTo>
                  <a:cubicBezTo>
                    <a:pt x="96" y="250"/>
                    <a:pt x="1" y="497"/>
                    <a:pt x="54" y="735"/>
                  </a:cubicBezTo>
                  <a:cubicBezTo>
                    <a:pt x="107" y="973"/>
                    <a:pt x="298" y="1154"/>
                    <a:pt x="539" y="1196"/>
                  </a:cubicBezTo>
                  <a:cubicBezTo>
                    <a:pt x="574" y="1202"/>
                    <a:pt x="608" y="1205"/>
                    <a:pt x="643" y="1205"/>
                  </a:cubicBezTo>
                  <a:cubicBezTo>
                    <a:pt x="846" y="1205"/>
                    <a:pt x="1039" y="1102"/>
                    <a:pt x="1151" y="926"/>
                  </a:cubicBezTo>
                  <a:cubicBezTo>
                    <a:pt x="1281" y="721"/>
                    <a:pt x="1275" y="456"/>
                    <a:pt x="1135" y="256"/>
                  </a:cubicBezTo>
                  <a:cubicBezTo>
                    <a:pt x="1018" y="89"/>
                    <a:pt x="832"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6003701" y="291492"/>
              <a:ext cx="61395" cy="57753"/>
            </a:xfrm>
            <a:custGeom>
              <a:avLst/>
              <a:gdLst/>
              <a:ahLst/>
              <a:cxnLst/>
              <a:rect l="l" t="t" r="r" b="b"/>
              <a:pathLst>
                <a:path w="1281" h="1205" extrusionOk="0">
                  <a:moveTo>
                    <a:pt x="640" y="1"/>
                  </a:moveTo>
                  <a:cubicBezTo>
                    <a:pt x="521" y="1"/>
                    <a:pt x="400" y="36"/>
                    <a:pt x="294" y="110"/>
                  </a:cubicBezTo>
                  <a:cubicBezTo>
                    <a:pt x="95" y="251"/>
                    <a:pt x="0" y="497"/>
                    <a:pt x="53" y="735"/>
                  </a:cubicBezTo>
                  <a:cubicBezTo>
                    <a:pt x="106" y="973"/>
                    <a:pt x="297" y="1154"/>
                    <a:pt x="538" y="1196"/>
                  </a:cubicBezTo>
                  <a:cubicBezTo>
                    <a:pt x="573" y="1202"/>
                    <a:pt x="608" y="1205"/>
                    <a:pt x="642" y="1205"/>
                  </a:cubicBezTo>
                  <a:cubicBezTo>
                    <a:pt x="845" y="1205"/>
                    <a:pt x="1038" y="1102"/>
                    <a:pt x="1150" y="926"/>
                  </a:cubicBezTo>
                  <a:cubicBezTo>
                    <a:pt x="1281" y="720"/>
                    <a:pt x="1274" y="457"/>
                    <a:pt x="1134" y="258"/>
                  </a:cubicBezTo>
                  <a:cubicBezTo>
                    <a:pt x="1017" y="90"/>
                    <a:pt x="830"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452918" y="863644"/>
              <a:ext cx="61443" cy="57801"/>
            </a:xfrm>
            <a:custGeom>
              <a:avLst/>
              <a:gdLst/>
              <a:ahLst/>
              <a:cxnLst/>
              <a:rect l="l" t="t" r="r" b="b"/>
              <a:pathLst>
                <a:path w="1282" h="1206" extrusionOk="0">
                  <a:moveTo>
                    <a:pt x="642" y="0"/>
                  </a:moveTo>
                  <a:cubicBezTo>
                    <a:pt x="522" y="0"/>
                    <a:pt x="401" y="36"/>
                    <a:pt x="295" y="111"/>
                  </a:cubicBezTo>
                  <a:cubicBezTo>
                    <a:pt x="96" y="251"/>
                    <a:pt x="1" y="497"/>
                    <a:pt x="54" y="734"/>
                  </a:cubicBezTo>
                  <a:cubicBezTo>
                    <a:pt x="107" y="972"/>
                    <a:pt x="298" y="1155"/>
                    <a:pt x="539" y="1197"/>
                  </a:cubicBezTo>
                  <a:cubicBezTo>
                    <a:pt x="573" y="1203"/>
                    <a:pt x="608" y="1206"/>
                    <a:pt x="642" y="1206"/>
                  </a:cubicBezTo>
                  <a:cubicBezTo>
                    <a:pt x="846" y="1206"/>
                    <a:pt x="1040" y="1102"/>
                    <a:pt x="1151" y="925"/>
                  </a:cubicBezTo>
                  <a:cubicBezTo>
                    <a:pt x="1281" y="720"/>
                    <a:pt x="1275" y="456"/>
                    <a:pt x="1135" y="257"/>
                  </a:cubicBezTo>
                  <a:cubicBezTo>
                    <a:pt x="1018" y="90"/>
                    <a:pt x="832"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798614" y="35897"/>
              <a:ext cx="61443" cy="57801"/>
            </a:xfrm>
            <a:custGeom>
              <a:avLst/>
              <a:gdLst/>
              <a:ahLst/>
              <a:cxnLst/>
              <a:rect l="l" t="t" r="r" b="b"/>
              <a:pathLst>
                <a:path w="1282" h="1206" extrusionOk="0">
                  <a:moveTo>
                    <a:pt x="642" y="1"/>
                  </a:moveTo>
                  <a:cubicBezTo>
                    <a:pt x="522" y="1"/>
                    <a:pt x="401" y="37"/>
                    <a:pt x="295" y="111"/>
                  </a:cubicBezTo>
                  <a:cubicBezTo>
                    <a:pt x="96" y="251"/>
                    <a:pt x="1" y="497"/>
                    <a:pt x="54" y="735"/>
                  </a:cubicBezTo>
                  <a:cubicBezTo>
                    <a:pt x="107" y="972"/>
                    <a:pt x="298" y="1154"/>
                    <a:pt x="539" y="1196"/>
                  </a:cubicBezTo>
                  <a:cubicBezTo>
                    <a:pt x="574" y="1202"/>
                    <a:pt x="609" y="1205"/>
                    <a:pt x="645" y="1205"/>
                  </a:cubicBezTo>
                  <a:cubicBezTo>
                    <a:pt x="847" y="1205"/>
                    <a:pt x="1039" y="1101"/>
                    <a:pt x="1151" y="926"/>
                  </a:cubicBezTo>
                  <a:cubicBezTo>
                    <a:pt x="1281" y="720"/>
                    <a:pt x="1275" y="457"/>
                    <a:pt x="1135" y="258"/>
                  </a:cubicBezTo>
                  <a:cubicBezTo>
                    <a:pt x="1018" y="90"/>
                    <a:pt x="831" y="1"/>
                    <a:pt x="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452918" y="609679"/>
              <a:ext cx="61443" cy="57801"/>
            </a:xfrm>
            <a:custGeom>
              <a:avLst/>
              <a:gdLst/>
              <a:ahLst/>
              <a:cxnLst/>
              <a:rect l="l" t="t" r="r" b="b"/>
              <a:pathLst>
                <a:path w="1282" h="1206" extrusionOk="0">
                  <a:moveTo>
                    <a:pt x="643" y="1"/>
                  </a:moveTo>
                  <a:cubicBezTo>
                    <a:pt x="523" y="1"/>
                    <a:pt x="402" y="36"/>
                    <a:pt x="296" y="110"/>
                  </a:cubicBezTo>
                  <a:cubicBezTo>
                    <a:pt x="97" y="250"/>
                    <a:pt x="1" y="498"/>
                    <a:pt x="55" y="735"/>
                  </a:cubicBezTo>
                  <a:cubicBezTo>
                    <a:pt x="108" y="973"/>
                    <a:pt x="300" y="1155"/>
                    <a:pt x="539" y="1196"/>
                  </a:cubicBezTo>
                  <a:cubicBezTo>
                    <a:pt x="574" y="1202"/>
                    <a:pt x="608" y="1205"/>
                    <a:pt x="642" y="1205"/>
                  </a:cubicBezTo>
                  <a:cubicBezTo>
                    <a:pt x="847" y="1205"/>
                    <a:pt x="1040" y="1101"/>
                    <a:pt x="1151" y="925"/>
                  </a:cubicBezTo>
                  <a:cubicBezTo>
                    <a:pt x="1281" y="719"/>
                    <a:pt x="1275" y="456"/>
                    <a:pt x="1135" y="257"/>
                  </a:cubicBezTo>
                  <a:cubicBezTo>
                    <a:pt x="1018" y="89"/>
                    <a:pt x="832" y="1"/>
                    <a:pt x="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6452918" y="196549"/>
              <a:ext cx="61443" cy="57801"/>
            </a:xfrm>
            <a:custGeom>
              <a:avLst/>
              <a:gdLst/>
              <a:ahLst/>
              <a:cxnLst/>
              <a:rect l="l" t="t" r="r" b="b"/>
              <a:pathLst>
                <a:path w="1282" h="1206" extrusionOk="0">
                  <a:moveTo>
                    <a:pt x="642" y="0"/>
                  </a:moveTo>
                  <a:cubicBezTo>
                    <a:pt x="522" y="0"/>
                    <a:pt x="401" y="36"/>
                    <a:pt x="295" y="110"/>
                  </a:cubicBezTo>
                  <a:cubicBezTo>
                    <a:pt x="96" y="250"/>
                    <a:pt x="1" y="497"/>
                    <a:pt x="54" y="734"/>
                  </a:cubicBezTo>
                  <a:cubicBezTo>
                    <a:pt x="107" y="971"/>
                    <a:pt x="298" y="1155"/>
                    <a:pt x="539" y="1196"/>
                  </a:cubicBezTo>
                  <a:cubicBezTo>
                    <a:pt x="573" y="1202"/>
                    <a:pt x="608" y="1205"/>
                    <a:pt x="642" y="1205"/>
                  </a:cubicBezTo>
                  <a:cubicBezTo>
                    <a:pt x="846" y="1205"/>
                    <a:pt x="1040" y="1101"/>
                    <a:pt x="1151" y="925"/>
                  </a:cubicBezTo>
                  <a:cubicBezTo>
                    <a:pt x="1281" y="719"/>
                    <a:pt x="1275" y="456"/>
                    <a:pt x="1135" y="257"/>
                  </a:cubicBezTo>
                  <a:cubicBezTo>
                    <a:pt x="1018" y="89"/>
                    <a:pt x="832" y="0"/>
                    <a:pt x="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6587305" y="143445"/>
              <a:ext cx="828379" cy="828427"/>
            </a:xfrm>
            <a:custGeom>
              <a:avLst/>
              <a:gdLst/>
              <a:ahLst/>
              <a:cxnLst/>
              <a:rect l="l" t="t" r="r" b="b"/>
              <a:pathLst>
                <a:path w="17284" h="17285" extrusionOk="0">
                  <a:moveTo>
                    <a:pt x="8641" y="1"/>
                  </a:moveTo>
                  <a:lnTo>
                    <a:pt x="0" y="8642"/>
                  </a:lnTo>
                  <a:lnTo>
                    <a:pt x="8641" y="17284"/>
                  </a:lnTo>
                  <a:lnTo>
                    <a:pt x="17284" y="8642"/>
                  </a:lnTo>
                  <a:lnTo>
                    <a:pt x="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6834415" y="406037"/>
              <a:ext cx="345893" cy="315075"/>
            </a:xfrm>
            <a:custGeom>
              <a:avLst/>
              <a:gdLst/>
              <a:ahLst/>
              <a:cxnLst/>
              <a:rect l="l" t="t" r="r" b="b"/>
              <a:pathLst>
                <a:path w="7217" h="6574" extrusionOk="0">
                  <a:moveTo>
                    <a:pt x="3609" y="1"/>
                  </a:moveTo>
                  <a:cubicBezTo>
                    <a:pt x="2768" y="1"/>
                    <a:pt x="1927" y="322"/>
                    <a:pt x="1284" y="963"/>
                  </a:cubicBezTo>
                  <a:cubicBezTo>
                    <a:pt x="1" y="2247"/>
                    <a:pt x="1" y="4327"/>
                    <a:pt x="1284" y="5611"/>
                  </a:cubicBezTo>
                  <a:cubicBezTo>
                    <a:pt x="1927" y="6253"/>
                    <a:pt x="2768" y="6573"/>
                    <a:pt x="3609" y="6573"/>
                  </a:cubicBezTo>
                  <a:cubicBezTo>
                    <a:pt x="4451" y="6573"/>
                    <a:pt x="5292" y="6253"/>
                    <a:pt x="5933" y="5611"/>
                  </a:cubicBezTo>
                  <a:cubicBezTo>
                    <a:pt x="7217" y="4327"/>
                    <a:pt x="7217" y="2247"/>
                    <a:pt x="5933" y="963"/>
                  </a:cubicBezTo>
                  <a:cubicBezTo>
                    <a:pt x="5292" y="322"/>
                    <a:pt x="4451" y="1"/>
                    <a:pt x="3609"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rot="-9798539">
              <a:off x="7396389" y="719024"/>
              <a:ext cx="491224" cy="347079"/>
            </a:xfrm>
            <a:custGeom>
              <a:avLst/>
              <a:gdLst/>
              <a:ahLst/>
              <a:cxnLst/>
              <a:rect l="l" t="t" r="r" b="b"/>
              <a:pathLst>
                <a:path w="9818" h="6937" extrusionOk="0">
                  <a:moveTo>
                    <a:pt x="1172" y="0"/>
                  </a:moveTo>
                  <a:lnTo>
                    <a:pt x="1172" y="0"/>
                  </a:lnTo>
                  <a:cubicBezTo>
                    <a:pt x="1" y="2387"/>
                    <a:pt x="987" y="5271"/>
                    <a:pt x="3374" y="6444"/>
                  </a:cubicBezTo>
                  <a:cubicBezTo>
                    <a:pt x="4056" y="6778"/>
                    <a:pt x="4779" y="6937"/>
                    <a:pt x="5490" y="6937"/>
                  </a:cubicBezTo>
                  <a:cubicBezTo>
                    <a:pt x="7269" y="6937"/>
                    <a:pt x="8980" y="5946"/>
                    <a:pt x="9817" y="4241"/>
                  </a:cubicBezTo>
                  <a:lnTo>
                    <a:pt x="1172" y="0"/>
                  </a:ln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rot="10800000">
              <a:off x="8043448" y="301356"/>
              <a:ext cx="776777" cy="779879"/>
            </a:xfrm>
            <a:custGeom>
              <a:avLst/>
              <a:gdLst/>
              <a:ahLst/>
              <a:cxnLst/>
              <a:rect l="l" t="t" r="r" b="b"/>
              <a:pathLst>
                <a:path w="15527" h="15589" extrusionOk="0">
                  <a:moveTo>
                    <a:pt x="860" y="1"/>
                  </a:moveTo>
                  <a:cubicBezTo>
                    <a:pt x="391" y="1"/>
                    <a:pt x="9" y="378"/>
                    <a:pt x="1" y="848"/>
                  </a:cubicBezTo>
                  <a:lnTo>
                    <a:pt x="1" y="14729"/>
                  </a:lnTo>
                  <a:cubicBezTo>
                    <a:pt x="1" y="15204"/>
                    <a:pt x="386" y="15588"/>
                    <a:pt x="860" y="15588"/>
                  </a:cubicBezTo>
                  <a:cubicBezTo>
                    <a:pt x="932" y="15588"/>
                    <a:pt x="1005" y="15578"/>
                    <a:pt x="1074" y="15561"/>
                  </a:cubicBezTo>
                  <a:lnTo>
                    <a:pt x="14791" y="12036"/>
                  </a:lnTo>
                  <a:cubicBezTo>
                    <a:pt x="15251" y="11917"/>
                    <a:pt x="15527" y="11450"/>
                    <a:pt x="15408" y="10991"/>
                  </a:cubicBezTo>
                  <a:cubicBezTo>
                    <a:pt x="15309" y="10603"/>
                    <a:pt x="14959" y="10345"/>
                    <a:pt x="14576" y="10345"/>
                  </a:cubicBezTo>
                  <a:cubicBezTo>
                    <a:pt x="14505" y="10345"/>
                    <a:pt x="14434" y="10354"/>
                    <a:pt x="14362" y="10372"/>
                  </a:cubicBezTo>
                  <a:lnTo>
                    <a:pt x="1720" y="13622"/>
                  </a:lnTo>
                  <a:lnTo>
                    <a:pt x="1720" y="848"/>
                  </a:lnTo>
                  <a:cubicBezTo>
                    <a:pt x="1712" y="378"/>
                    <a:pt x="1329" y="1"/>
                    <a:pt x="860"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10800000">
              <a:off x="7710808" y="92436"/>
              <a:ext cx="776677" cy="780479"/>
            </a:xfrm>
            <a:custGeom>
              <a:avLst/>
              <a:gdLst/>
              <a:ahLst/>
              <a:cxnLst/>
              <a:rect l="l" t="t" r="r" b="b"/>
              <a:pathLst>
                <a:path w="15525" h="15601" extrusionOk="0">
                  <a:moveTo>
                    <a:pt x="860" y="1"/>
                  </a:moveTo>
                  <a:cubicBezTo>
                    <a:pt x="384" y="1"/>
                    <a:pt x="0" y="385"/>
                    <a:pt x="0" y="860"/>
                  </a:cubicBezTo>
                  <a:lnTo>
                    <a:pt x="0" y="14741"/>
                  </a:lnTo>
                  <a:cubicBezTo>
                    <a:pt x="0" y="15217"/>
                    <a:pt x="384" y="15601"/>
                    <a:pt x="860" y="15601"/>
                  </a:cubicBezTo>
                  <a:cubicBezTo>
                    <a:pt x="931" y="15601"/>
                    <a:pt x="1003" y="15591"/>
                    <a:pt x="1073" y="15574"/>
                  </a:cubicBezTo>
                  <a:lnTo>
                    <a:pt x="14789" y="12049"/>
                  </a:lnTo>
                  <a:cubicBezTo>
                    <a:pt x="15249" y="11930"/>
                    <a:pt x="15525" y="11463"/>
                    <a:pt x="15406" y="11003"/>
                  </a:cubicBezTo>
                  <a:cubicBezTo>
                    <a:pt x="15307" y="10615"/>
                    <a:pt x="14958" y="10358"/>
                    <a:pt x="14575" y="10358"/>
                  </a:cubicBezTo>
                  <a:cubicBezTo>
                    <a:pt x="14505" y="10358"/>
                    <a:pt x="14433" y="10367"/>
                    <a:pt x="14362" y="10385"/>
                  </a:cubicBezTo>
                  <a:lnTo>
                    <a:pt x="1718" y="13635"/>
                  </a:lnTo>
                  <a:lnTo>
                    <a:pt x="1718" y="860"/>
                  </a:lnTo>
                  <a:cubicBezTo>
                    <a:pt x="1718" y="385"/>
                    <a:pt x="1334" y="1"/>
                    <a:pt x="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10800000">
              <a:off x="7980955" y="1053379"/>
              <a:ext cx="401821" cy="401721"/>
            </a:xfrm>
            <a:custGeom>
              <a:avLst/>
              <a:gdLst/>
              <a:ahLst/>
              <a:cxnLst/>
              <a:rect l="l" t="t" r="r" b="b"/>
              <a:pathLst>
                <a:path w="8032" h="8030" extrusionOk="0">
                  <a:moveTo>
                    <a:pt x="4015" y="1374"/>
                  </a:moveTo>
                  <a:lnTo>
                    <a:pt x="4015" y="1376"/>
                  </a:lnTo>
                  <a:cubicBezTo>
                    <a:pt x="5472" y="1376"/>
                    <a:pt x="6656" y="2560"/>
                    <a:pt x="6656" y="4015"/>
                  </a:cubicBezTo>
                  <a:cubicBezTo>
                    <a:pt x="6656" y="5471"/>
                    <a:pt x="5471" y="6655"/>
                    <a:pt x="4015" y="6655"/>
                  </a:cubicBezTo>
                  <a:cubicBezTo>
                    <a:pt x="2560" y="6655"/>
                    <a:pt x="1376" y="5471"/>
                    <a:pt x="1376" y="4015"/>
                  </a:cubicBezTo>
                  <a:cubicBezTo>
                    <a:pt x="1376" y="2560"/>
                    <a:pt x="2560" y="1374"/>
                    <a:pt x="4015" y="1374"/>
                  </a:cubicBezTo>
                  <a:close/>
                  <a:moveTo>
                    <a:pt x="4015" y="1"/>
                  </a:moveTo>
                  <a:cubicBezTo>
                    <a:pt x="1801" y="1"/>
                    <a:pt x="1" y="1802"/>
                    <a:pt x="1" y="4015"/>
                  </a:cubicBezTo>
                  <a:cubicBezTo>
                    <a:pt x="1" y="6229"/>
                    <a:pt x="1801" y="8030"/>
                    <a:pt x="4015" y="8030"/>
                  </a:cubicBezTo>
                  <a:cubicBezTo>
                    <a:pt x="6229" y="8030"/>
                    <a:pt x="8031" y="6229"/>
                    <a:pt x="8031" y="4015"/>
                  </a:cubicBezTo>
                  <a:cubicBezTo>
                    <a:pt x="8031" y="1802"/>
                    <a:pt x="6229" y="1"/>
                    <a:pt x="4015"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rot="10800000">
              <a:off x="8574239" y="1383764"/>
              <a:ext cx="208865" cy="201010"/>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7391541" y="3135138"/>
            <a:ext cx="1454315" cy="1689310"/>
            <a:chOff x="7040100" y="2726850"/>
            <a:chExt cx="1805930" cy="2097740"/>
          </a:xfrm>
        </p:grpSpPr>
        <p:sp>
          <p:nvSpPr>
            <p:cNvPr id="112" name="Google Shape;112;p7"/>
            <p:cNvSpPr/>
            <p:nvPr/>
          </p:nvSpPr>
          <p:spPr>
            <a:xfrm>
              <a:off x="8078111" y="4199325"/>
              <a:ext cx="767918" cy="566499"/>
            </a:xfrm>
            <a:custGeom>
              <a:avLst/>
              <a:gdLst/>
              <a:ahLst/>
              <a:cxnLst/>
              <a:rect l="l" t="t" r="r" b="b"/>
              <a:pathLst>
                <a:path w="26051" h="19218" extrusionOk="0">
                  <a:moveTo>
                    <a:pt x="16295" y="0"/>
                  </a:moveTo>
                  <a:lnTo>
                    <a:pt x="15930" y="8397"/>
                  </a:lnTo>
                  <a:lnTo>
                    <a:pt x="7536" y="7973"/>
                  </a:lnTo>
                  <a:lnTo>
                    <a:pt x="7170" y="16371"/>
                  </a:lnTo>
                  <a:lnTo>
                    <a:pt x="137" y="16018"/>
                  </a:lnTo>
                  <a:lnTo>
                    <a:pt x="0" y="18726"/>
                  </a:lnTo>
                  <a:lnTo>
                    <a:pt x="9761" y="19218"/>
                  </a:lnTo>
                  <a:lnTo>
                    <a:pt x="10127" y="10819"/>
                  </a:lnTo>
                  <a:lnTo>
                    <a:pt x="18521" y="11245"/>
                  </a:lnTo>
                  <a:lnTo>
                    <a:pt x="18886" y="2848"/>
                  </a:lnTo>
                  <a:lnTo>
                    <a:pt x="25914" y="3203"/>
                  </a:lnTo>
                  <a:lnTo>
                    <a:pt x="26050" y="495"/>
                  </a:lnTo>
                  <a:lnTo>
                    <a:pt x="162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548160" y="4415945"/>
              <a:ext cx="405632" cy="408645"/>
            </a:xfrm>
            <a:custGeom>
              <a:avLst/>
              <a:gdLst/>
              <a:ahLst/>
              <a:cxnLst/>
              <a:rect l="l" t="t" r="r" b="b"/>
              <a:pathLst>
                <a:path w="17503" h="17633" extrusionOk="0">
                  <a:moveTo>
                    <a:pt x="1952" y="0"/>
                  </a:moveTo>
                  <a:lnTo>
                    <a:pt x="1" y="1934"/>
                  </a:lnTo>
                  <a:lnTo>
                    <a:pt x="15549" y="17632"/>
                  </a:lnTo>
                  <a:lnTo>
                    <a:pt x="17503" y="15697"/>
                  </a:lnTo>
                  <a:lnTo>
                    <a:pt x="19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040100" y="2726850"/>
              <a:ext cx="1773823" cy="1773823"/>
            </a:xfrm>
            <a:custGeom>
              <a:avLst/>
              <a:gdLst/>
              <a:ahLst/>
              <a:cxnLst/>
              <a:rect l="l" t="t" r="r" b="b"/>
              <a:pathLst>
                <a:path w="39924" h="39924" extrusionOk="0">
                  <a:moveTo>
                    <a:pt x="19962" y="1281"/>
                  </a:moveTo>
                  <a:lnTo>
                    <a:pt x="38647" y="19962"/>
                  </a:lnTo>
                  <a:lnTo>
                    <a:pt x="19962" y="38645"/>
                  </a:lnTo>
                  <a:lnTo>
                    <a:pt x="1281" y="19962"/>
                  </a:lnTo>
                  <a:lnTo>
                    <a:pt x="19962" y="1281"/>
                  </a:lnTo>
                  <a:close/>
                  <a:moveTo>
                    <a:pt x="19962" y="1"/>
                  </a:moveTo>
                  <a:lnTo>
                    <a:pt x="1" y="19962"/>
                  </a:lnTo>
                  <a:lnTo>
                    <a:pt x="19962" y="39924"/>
                  </a:lnTo>
                  <a:lnTo>
                    <a:pt x="39924" y="19962"/>
                  </a:lnTo>
                  <a:lnTo>
                    <a:pt x="19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7124597" y="3738458"/>
              <a:ext cx="671625" cy="563748"/>
            </a:xfrm>
            <a:custGeom>
              <a:avLst/>
              <a:gdLst/>
              <a:ahLst/>
              <a:cxnLst/>
              <a:rect l="l" t="t" r="r" b="b"/>
              <a:pathLst>
                <a:path w="20985" h="17613" extrusionOk="0">
                  <a:moveTo>
                    <a:pt x="12329" y="0"/>
                  </a:moveTo>
                  <a:cubicBezTo>
                    <a:pt x="9995" y="0"/>
                    <a:pt x="7644" y="745"/>
                    <a:pt x="5655" y="2282"/>
                  </a:cubicBezTo>
                  <a:cubicBezTo>
                    <a:pt x="879" y="5974"/>
                    <a:pt x="0" y="12837"/>
                    <a:pt x="3690" y="17613"/>
                  </a:cubicBezTo>
                  <a:lnTo>
                    <a:pt x="20985" y="4246"/>
                  </a:lnTo>
                  <a:cubicBezTo>
                    <a:pt x="18831" y="1460"/>
                    <a:pt x="15598" y="0"/>
                    <a:pt x="12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35398" y="3918516"/>
              <a:ext cx="361016" cy="328909"/>
            </a:xfrm>
            <a:custGeom>
              <a:avLst/>
              <a:gdLst/>
              <a:ahLst/>
              <a:cxnLst/>
              <a:rect l="l" t="t" r="r" b="b"/>
              <a:pathLst>
                <a:path w="11280" h="10276" extrusionOk="0">
                  <a:moveTo>
                    <a:pt x="5640" y="0"/>
                  </a:moveTo>
                  <a:cubicBezTo>
                    <a:pt x="4325" y="0"/>
                    <a:pt x="3010" y="502"/>
                    <a:pt x="2007" y="1505"/>
                  </a:cubicBezTo>
                  <a:cubicBezTo>
                    <a:pt x="0" y="3512"/>
                    <a:pt x="0" y="6765"/>
                    <a:pt x="2007" y="8771"/>
                  </a:cubicBezTo>
                  <a:cubicBezTo>
                    <a:pt x="3010" y="9774"/>
                    <a:pt x="4325" y="10276"/>
                    <a:pt x="5640" y="10276"/>
                  </a:cubicBezTo>
                  <a:cubicBezTo>
                    <a:pt x="6955" y="10276"/>
                    <a:pt x="8270" y="9774"/>
                    <a:pt x="9273" y="8771"/>
                  </a:cubicBezTo>
                  <a:cubicBezTo>
                    <a:pt x="11279" y="6765"/>
                    <a:pt x="11279" y="3512"/>
                    <a:pt x="9273" y="1505"/>
                  </a:cubicBezTo>
                  <a:cubicBezTo>
                    <a:pt x="8270" y="502"/>
                    <a:pt x="6955" y="0"/>
                    <a:pt x="5640" y="0"/>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7"/>
          <p:cNvSpPr txBox="1">
            <a:spLocks noGrp="1"/>
          </p:cNvSpPr>
          <p:nvPr>
            <p:ph type="body" idx="1"/>
          </p:nvPr>
        </p:nvSpPr>
        <p:spPr>
          <a:xfrm>
            <a:off x="720425" y="1962975"/>
            <a:ext cx="4063200" cy="1859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Char char="●"/>
              <a:defRPr sz="1600">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118" name="Google Shape;118;p7"/>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19"/>
        <p:cNvGrpSpPr/>
        <p:nvPr/>
      </p:nvGrpSpPr>
      <p:grpSpPr>
        <a:xfrm>
          <a:off x="0" y="0"/>
          <a:ext cx="0" cy="0"/>
          <a:chOff x="0" y="0"/>
          <a:chExt cx="0" cy="0"/>
        </a:xfrm>
      </p:grpSpPr>
      <p:sp>
        <p:nvSpPr>
          <p:cNvPr id="120" name="Google Shape;120;p8"/>
          <p:cNvSpPr/>
          <p:nvPr/>
        </p:nvSpPr>
        <p:spPr>
          <a:xfrm>
            <a:off x="4259525" y="2753400"/>
            <a:ext cx="5090100" cy="472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txBox="1">
            <a:spLocks noGrp="1"/>
          </p:cNvSpPr>
          <p:nvPr>
            <p:ph type="title"/>
          </p:nvPr>
        </p:nvSpPr>
        <p:spPr>
          <a:xfrm>
            <a:off x="4910550" y="2440825"/>
            <a:ext cx="3684000" cy="23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3000"/>
              <a:buNone/>
              <a:defRPr sz="32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rot="10800000">
            <a:off x="8059181" y="1388786"/>
            <a:ext cx="1084826" cy="3750143"/>
            <a:chOff x="-35567" y="81935"/>
            <a:chExt cx="1495280" cy="5169046"/>
          </a:xfrm>
        </p:grpSpPr>
        <p:sp>
          <p:nvSpPr>
            <p:cNvPr id="143" name="Google Shape;143;p11"/>
            <p:cNvSpPr/>
            <p:nvPr/>
          </p:nvSpPr>
          <p:spPr>
            <a:xfrm>
              <a:off x="345365" y="4516113"/>
              <a:ext cx="864361" cy="725477"/>
            </a:xfrm>
            <a:custGeom>
              <a:avLst/>
              <a:gdLst/>
              <a:ahLst/>
              <a:cxnLst/>
              <a:rect l="l" t="t" r="r" b="b"/>
              <a:pathLst>
                <a:path w="20986" h="17614" extrusionOk="0">
                  <a:moveTo>
                    <a:pt x="8655" y="1"/>
                  </a:moveTo>
                  <a:cubicBezTo>
                    <a:pt x="5386" y="1"/>
                    <a:pt x="2153" y="1461"/>
                    <a:pt x="0" y="4246"/>
                  </a:cubicBezTo>
                  <a:lnTo>
                    <a:pt x="17294" y="17613"/>
                  </a:lnTo>
                  <a:cubicBezTo>
                    <a:pt x="20985" y="12837"/>
                    <a:pt x="20105" y="5973"/>
                    <a:pt x="15330" y="2283"/>
                  </a:cubicBezTo>
                  <a:cubicBezTo>
                    <a:pt x="13341" y="745"/>
                    <a:pt x="10989" y="1"/>
                    <a:pt x="8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473830" y="4827697"/>
              <a:ext cx="464595" cy="423284"/>
            </a:xfrm>
            <a:custGeom>
              <a:avLst/>
              <a:gdLst/>
              <a:ahLst/>
              <a:cxnLst/>
              <a:rect l="l" t="t" r="r" b="b"/>
              <a:pathLst>
                <a:path w="11280" h="10277" extrusionOk="0">
                  <a:moveTo>
                    <a:pt x="5640" y="1"/>
                  </a:moveTo>
                  <a:cubicBezTo>
                    <a:pt x="4325" y="1"/>
                    <a:pt x="3011" y="502"/>
                    <a:pt x="2007" y="1505"/>
                  </a:cubicBezTo>
                  <a:cubicBezTo>
                    <a:pt x="1" y="3512"/>
                    <a:pt x="1" y="6765"/>
                    <a:pt x="2007" y="8771"/>
                  </a:cubicBezTo>
                  <a:cubicBezTo>
                    <a:pt x="3011" y="9774"/>
                    <a:pt x="4325" y="10276"/>
                    <a:pt x="5640" y="10276"/>
                  </a:cubicBezTo>
                  <a:cubicBezTo>
                    <a:pt x="6955" y="10276"/>
                    <a:pt x="8270" y="9774"/>
                    <a:pt x="9273" y="8771"/>
                  </a:cubicBezTo>
                  <a:cubicBezTo>
                    <a:pt x="11280" y="6765"/>
                    <a:pt x="11280" y="3512"/>
                    <a:pt x="9273" y="1505"/>
                  </a:cubicBezTo>
                  <a:cubicBezTo>
                    <a:pt x="8270" y="502"/>
                    <a:pt x="6955" y="1"/>
                    <a:pt x="5640"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238371" y="1105297"/>
              <a:ext cx="639436" cy="641948"/>
            </a:xfrm>
            <a:custGeom>
              <a:avLst/>
              <a:gdLst/>
              <a:ahLst/>
              <a:cxnLst/>
              <a:rect l="l" t="t" r="r" b="b"/>
              <a:pathLst>
                <a:path w="15525" h="15586" extrusionOk="0">
                  <a:moveTo>
                    <a:pt x="14665" y="0"/>
                  </a:moveTo>
                  <a:cubicBezTo>
                    <a:pt x="14196" y="0"/>
                    <a:pt x="13814" y="376"/>
                    <a:pt x="13808" y="845"/>
                  </a:cubicBezTo>
                  <a:lnTo>
                    <a:pt x="13808" y="13620"/>
                  </a:lnTo>
                  <a:lnTo>
                    <a:pt x="1163" y="10370"/>
                  </a:lnTo>
                  <a:cubicBezTo>
                    <a:pt x="1092" y="10352"/>
                    <a:pt x="1020" y="10343"/>
                    <a:pt x="950" y="10343"/>
                  </a:cubicBezTo>
                  <a:cubicBezTo>
                    <a:pt x="567" y="10343"/>
                    <a:pt x="218" y="10600"/>
                    <a:pt x="118" y="10988"/>
                  </a:cubicBezTo>
                  <a:cubicBezTo>
                    <a:pt x="0" y="11448"/>
                    <a:pt x="277" y="11915"/>
                    <a:pt x="736" y="12034"/>
                  </a:cubicBezTo>
                  <a:lnTo>
                    <a:pt x="14452" y="15559"/>
                  </a:lnTo>
                  <a:cubicBezTo>
                    <a:pt x="14522" y="15576"/>
                    <a:pt x="14593" y="15586"/>
                    <a:pt x="14665" y="15586"/>
                  </a:cubicBezTo>
                  <a:cubicBezTo>
                    <a:pt x="15141" y="15586"/>
                    <a:pt x="15525" y="15202"/>
                    <a:pt x="15525" y="14728"/>
                  </a:cubicBezTo>
                  <a:lnTo>
                    <a:pt x="15525" y="845"/>
                  </a:lnTo>
                  <a:cubicBezTo>
                    <a:pt x="15517" y="376"/>
                    <a:pt x="15135" y="0"/>
                    <a:pt x="14665" y="0"/>
                  </a:cubicBezTo>
                  <a:close/>
                </a:path>
              </a:pathLst>
            </a:custGeom>
            <a:solidFill>
              <a:srgbClr val="363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35567" y="1276802"/>
              <a:ext cx="639518" cy="642484"/>
            </a:xfrm>
            <a:custGeom>
              <a:avLst/>
              <a:gdLst/>
              <a:ahLst/>
              <a:cxnLst/>
              <a:rect l="l" t="t" r="r" b="b"/>
              <a:pathLst>
                <a:path w="15527" h="15599" extrusionOk="0">
                  <a:moveTo>
                    <a:pt x="14667" y="0"/>
                  </a:moveTo>
                  <a:cubicBezTo>
                    <a:pt x="14193" y="0"/>
                    <a:pt x="13810" y="384"/>
                    <a:pt x="13810" y="858"/>
                  </a:cubicBezTo>
                  <a:lnTo>
                    <a:pt x="13810" y="13632"/>
                  </a:lnTo>
                  <a:lnTo>
                    <a:pt x="1165" y="10383"/>
                  </a:lnTo>
                  <a:cubicBezTo>
                    <a:pt x="1093" y="10364"/>
                    <a:pt x="1021" y="10355"/>
                    <a:pt x="950" y="10355"/>
                  </a:cubicBezTo>
                  <a:cubicBezTo>
                    <a:pt x="568" y="10355"/>
                    <a:pt x="218" y="10613"/>
                    <a:pt x="119" y="11001"/>
                  </a:cubicBezTo>
                  <a:cubicBezTo>
                    <a:pt x="1" y="11460"/>
                    <a:pt x="277" y="11928"/>
                    <a:pt x="738" y="12047"/>
                  </a:cubicBezTo>
                  <a:lnTo>
                    <a:pt x="14454" y="15571"/>
                  </a:lnTo>
                  <a:cubicBezTo>
                    <a:pt x="14523" y="15591"/>
                    <a:pt x="14595" y="15599"/>
                    <a:pt x="14667" y="15599"/>
                  </a:cubicBezTo>
                  <a:cubicBezTo>
                    <a:pt x="15143" y="15599"/>
                    <a:pt x="15527" y="15215"/>
                    <a:pt x="15527" y="14741"/>
                  </a:cubicBezTo>
                  <a:lnTo>
                    <a:pt x="15527" y="858"/>
                  </a:lnTo>
                  <a:cubicBezTo>
                    <a:pt x="15527" y="384"/>
                    <a:pt x="15143" y="0"/>
                    <a:pt x="14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1"/>
            <p:cNvGrpSpPr/>
            <p:nvPr/>
          </p:nvGrpSpPr>
          <p:grpSpPr>
            <a:xfrm>
              <a:off x="579879" y="81935"/>
              <a:ext cx="879834" cy="879885"/>
              <a:chOff x="-5125137" y="3651442"/>
              <a:chExt cx="617471" cy="617507"/>
            </a:xfrm>
          </p:grpSpPr>
          <p:sp>
            <p:nvSpPr>
              <p:cNvPr id="148" name="Google Shape;148;p11"/>
              <p:cNvSpPr/>
              <p:nvPr/>
            </p:nvSpPr>
            <p:spPr>
              <a:xfrm>
                <a:off x="-5125137" y="3651442"/>
                <a:ext cx="617471" cy="617507"/>
              </a:xfrm>
              <a:custGeom>
                <a:avLst/>
                <a:gdLst/>
                <a:ahLst/>
                <a:cxnLst/>
                <a:rect l="l" t="t" r="r" b="b"/>
                <a:pathLst>
                  <a:path w="17284" h="17285" extrusionOk="0">
                    <a:moveTo>
                      <a:pt x="8641" y="1"/>
                    </a:moveTo>
                    <a:lnTo>
                      <a:pt x="0" y="8642"/>
                    </a:lnTo>
                    <a:lnTo>
                      <a:pt x="8641" y="17284"/>
                    </a:lnTo>
                    <a:lnTo>
                      <a:pt x="17284" y="8642"/>
                    </a:lnTo>
                    <a:lnTo>
                      <a:pt x="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940942" y="3847177"/>
                <a:ext cx="257827" cy="234856"/>
              </a:xfrm>
              <a:custGeom>
                <a:avLst/>
                <a:gdLst/>
                <a:ahLst/>
                <a:cxnLst/>
                <a:rect l="l" t="t" r="r" b="b"/>
                <a:pathLst>
                  <a:path w="7217" h="6574" extrusionOk="0">
                    <a:moveTo>
                      <a:pt x="3609" y="1"/>
                    </a:moveTo>
                    <a:cubicBezTo>
                      <a:pt x="2768" y="1"/>
                      <a:pt x="1927" y="322"/>
                      <a:pt x="1284" y="963"/>
                    </a:cubicBezTo>
                    <a:cubicBezTo>
                      <a:pt x="1" y="2247"/>
                      <a:pt x="1" y="4327"/>
                      <a:pt x="1284" y="5611"/>
                    </a:cubicBezTo>
                    <a:cubicBezTo>
                      <a:pt x="1927" y="6253"/>
                      <a:pt x="2768" y="6573"/>
                      <a:pt x="3609" y="6573"/>
                    </a:cubicBezTo>
                    <a:cubicBezTo>
                      <a:pt x="4451" y="6573"/>
                      <a:pt x="5292" y="6253"/>
                      <a:pt x="5933" y="5611"/>
                    </a:cubicBezTo>
                    <a:cubicBezTo>
                      <a:pt x="7217" y="4327"/>
                      <a:pt x="7217" y="2247"/>
                      <a:pt x="5933" y="963"/>
                    </a:cubicBezTo>
                    <a:cubicBezTo>
                      <a:pt x="5292" y="322"/>
                      <a:pt x="4451" y="1"/>
                      <a:pt x="3609" y="1"/>
                    </a:cubicBezTo>
                    <a:close/>
                  </a:path>
                </a:pathLst>
              </a:custGeom>
              <a:solidFill>
                <a:srgbClr val="FF8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 name="Google Shape;150;p11"/>
          <p:cNvSpPr/>
          <p:nvPr/>
        </p:nvSpPr>
        <p:spPr>
          <a:xfrm>
            <a:off x="1431912" y="4658239"/>
            <a:ext cx="1426285" cy="1426285"/>
          </a:xfrm>
          <a:custGeom>
            <a:avLst/>
            <a:gdLst/>
            <a:ahLst/>
            <a:cxnLst/>
            <a:rect l="l" t="t" r="r" b="b"/>
            <a:pathLst>
              <a:path w="39924" h="39924" extrusionOk="0">
                <a:moveTo>
                  <a:pt x="19962" y="1281"/>
                </a:moveTo>
                <a:lnTo>
                  <a:pt x="38645" y="19962"/>
                </a:lnTo>
                <a:lnTo>
                  <a:pt x="19962" y="38645"/>
                </a:lnTo>
                <a:lnTo>
                  <a:pt x="1279" y="19962"/>
                </a:lnTo>
                <a:lnTo>
                  <a:pt x="19962" y="1281"/>
                </a:lnTo>
                <a:close/>
                <a:moveTo>
                  <a:pt x="19962" y="1"/>
                </a:moveTo>
                <a:lnTo>
                  <a:pt x="0" y="19962"/>
                </a:lnTo>
                <a:lnTo>
                  <a:pt x="19962" y="39924"/>
                </a:lnTo>
                <a:lnTo>
                  <a:pt x="39923" y="19962"/>
                </a:lnTo>
                <a:lnTo>
                  <a:pt x="19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106500" y="811500"/>
            <a:ext cx="7834500" cy="3520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532588" y="-820261"/>
            <a:ext cx="1426285" cy="1426285"/>
          </a:xfrm>
          <a:custGeom>
            <a:avLst/>
            <a:gdLst/>
            <a:ahLst/>
            <a:cxnLst/>
            <a:rect l="l" t="t" r="r" b="b"/>
            <a:pathLst>
              <a:path w="39924" h="39924" extrusionOk="0">
                <a:moveTo>
                  <a:pt x="19962" y="1281"/>
                </a:moveTo>
                <a:lnTo>
                  <a:pt x="38645" y="19962"/>
                </a:lnTo>
                <a:lnTo>
                  <a:pt x="19962" y="38645"/>
                </a:lnTo>
                <a:lnTo>
                  <a:pt x="1279" y="19962"/>
                </a:lnTo>
                <a:lnTo>
                  <a:pt x="19962" y="1281"/>
                </a:lnTo>
                <a:close/>
                <a:moveTo>
                  <a:pt x="19962" y="1"/>
                </a:moveTo>
                <a:lnTo>
                  <a:pt x="0" y="19962"/>
                </a:lnTo>
                <a:lnTo>
                  <a:pt x="19962" y="39924"/>
                </a:lnTo>
                <a:lnTo>
                  <a:pt x="39923" y="19962"/>
                </a:lnTo>
                <a:lnTo>
                  <a:pt x="19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809762" y="480939"/>
            <a:ext cx="1426285" cy="1426285"/>
          </a:xfrm>
          <a:custGeom>
            <a:avLst/>
            <a:gdLst/>
            <a:ahLst/>
            <a:cxnLst/>
            <a:rect l="l" t="t" r="r" b="b"/>
            <a:pathLst>
              <a:path w="39924" h="39924" extrusionOk="0">
                <a:moveTo>
                  <a:pt x="19962" y="1281"/>
                </a:moveTo>
                <a:lnTo>
                  <a:pt x="38645" y="19962"/>
                </a:lnTo>
                <a:lnTo>
                  <a:pt x="19962" y="38645"/>
                </a:lnTo>
                <a:lnTo>
                  <a:pt x="1279" y="19962"/>
                </a:lnTo>
                <a:lnTo>
                  <a:pt x="19962" y="1281"/>
                </a:lnTo>
                <a:close/>
                <a:moveTo>
                  <a:pt x="19962" y="1"/>
                </a:moveTo>
                <a:lnTo>
                  <a:pt x="0" y="19962"/>
                </a:lnTo>
                <a:lnTo>
                  <a:pt x="19962" y="39924"/>
                </a:lnTo>
                <a:lnTo>
                  <a:pt x="39923" y="19962"/>
                </a:lnTo>
                <a:lnTo>
                  <a:pt x="199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txBox="1">
            <a:spLocks noGrp="1"/>
          </p:cNvSpPr>
          <p:nvPr>
            <p:ph type="title" hasCustomPrompt="1"/>
          </p:nvPr>
        </p:nvSpPr>
        <p:spPr>
          <a:xfrm>
            <a:off x="2171850" y="1500676"/>
            <a:ext cx="4800300" cy="1426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9600"/>
              <a:buNone/>
              <a:defRPr sz="9600">
                <a:solidFill>
                  <a:schemeClr val="accent3"/>
                </a:solidFill>
              </a:defRPr>
            </a:lvl1pPr>
            <a:lvl2pPr lvl="1" algn="ctr">
              <a:spcBef>
                <a:spcPts val="0"/>
              </a:spcBef>
              <a:spcAft>
                <a:spcPts val="0"/>
              </a:spcAft>
              <a:buClr>
                <a:schemeClr val="accent3"/>
              </a:buClr>
              <a:buSzPts val="12000"/>
              <a:buNone/>
              <a:defRPr sz="12000">
                <a:solidFill>
                  <a:schemeClr val="accent3"/>
                </a:solidFill>
              </a:defRPr>
            </a:lvl2pPr>
            <a:lvl3pPr lvl="2" algn="ctr">
              <a:spcBef>
                <a:spcPts val="0"/>
              </a:spcBef>
              <a:spcAft>
                <a:spcPts val="0"/>
              </a:spcAft>
              <a:buClr>
                <a:schemeClr val="accent3"/>
              </a:buClr>
              <a:buSzPts val="12000"/>
              <a:buNone/>
              <a:defRPr sz="12000">
                <a:solidFill>
                  <a:schemeClr val="accent3"/>
                </a:solidFill>
              </a:defRPr>
            </a:lvl3pPr>
            <a:lvl4pPr lvl="3" algn="ctr">
              <a:spcBef>
                <a:spcPts val="0"/>
              </a:spcBef>
              <a:spcAft>
                <a:spcPts val="0"/>
              </a:spcAft>
              <a:buClr>
                <a:schemeClr val="accent3"/>
              </a:buClr>
              <a:buSzPts val="12000"/>
              <a:buNone/>
              <a:defRPr sz="12000">
                <a:solidFill>
                  <a:schemeClr val="accent3"/>
                </a:solidFill>
              </a:defRPr>
            </a:lvl4pPr>
            <a:lvl5pPr lvl="4" algn="ctr">
              <a:spcBef>
                <a:spcPts val="0"/>
              </a:spcBef>
              <a:spcAft>
                <a:spcPts val="0"/>
              </a:spcAft>
              <a:buClr>
                <a:schemeClr val="accent3"/>
              </a:buClr>
              <a:buSzPts val="12000"/>
              <a:buNone/>
              <a:defRPr sz="12000">
                <a:solidFill>
                  <a:schemeClr val="accent3"/>
                </a:solidFill>
              </a:defRPr>
            </a:lvl5pPr>
            <a:lvl6pPr lvl="5" algn="ctr">
              <a:spcBef>
                <a:spcPts val="0"/>
              </a:spcBef>
              <a:spcAft>
                <a:spcPts val="0"/>
              </a:spcAft>
              <a:buClr>
                <a:schemeClr val="accent3"/>
              </a:buClr>
              <a:buSzPts val="12000"/>
              <a:buNone/>
              <a:defRPr sz="12000">
                <a:solidFill>
                  <a:schemeClr val="accent3"/>
                </a:solidFill>
              </a:defRPr>
            </a:lvl6pPr>
            <a:lvl7pPr lvl="6" algn="ctr">
              <a:spcBef>
                <a:spcPts val="0"/>
              </a:spcBef>
              <a:spcAft>
                <a:spcPts val="0"/>
              </a:spcAft>
              <a:buClr>
                <a:schemeClr val="accent3"/>
              </a:buClr>
              <a:buSzPts val="12000"/>
              <a:buNone/>
              <a:defRPr sz="12000">
                <a:solidFill>
                  <a:schemeClr val="accent3"/>
                </a:solidFill>
              </a:defRPr>
            </a:lvl7pPr>
            <a:lvl8pPr lvl="7" algn="ctr">
              <a:spcBef>
                <a:spcPts val="0"/>
              </a:spcBef>
              <a:spcAft>
                <a:spcPts val="0"/>
              </a:spcAft>
              <a:buClr>
                <a:schemeClr val="accent3"/>
              </a:buClr>
              <a:buSzPts val="12000"/>
              <a:buNone/>
              <a:defRPr sz="12000">
                <a:solidFill>
                  <a:schemeClr val="accent3"/>
                </a:solidFill>
              </a:defRPr>
            </a:lvl8pPr>
            <a:lvl9pPr lvl="8" algn="ctr">
              <a:spcBef>
                <a:spcPts val="0"/>
              </a:spcBef>
              <a:spcAft>
                <a:spcPts val="0"/>
              </a:spcAft>
              <a:buClr>
                <a:schemeClr val="accent3"/>
              </a:buClr>
              <a:buSzPts val="12000"/>
              <a:buNone/>
              <a:defRPr sz="12000">
                <a:solidFill>
                  <a:schemeClr val="accent3"/>
                </a:solidFill>
              </a:defRPr>
            </a:lvl9pPr>
          </a:lstStyle>
          <a:p>
            <a:r>
              <a:t>xx%</a:t>
            </a:r>
          </a:p>
        </p:txBody>
      </p:sp>
      <p:sp>
        <p:nvSpPr>
          <p:cNvPr id="155" name="Google Shape;155;p11"/>
          <p:cNvSpPr txBox="1">
            <a:spLocks noGrp="1"/>
          </p:cNvSpPr>
          <p:nvPr>
            <p:ph type="body" idx="1"/>
          </p:nvPr>
        </p:nvSpPr>
        <p:spPr>
          <a:xfrm>
            <a:off x="2606725" y="2934800"/>
            <a:ext cx="3930600" cy="744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Clr>
                <a:schemeClr val="accent3"/>
              </a:buClr>
              <a:buSzPts val="1600"/>
              <a:buChar char="●"/>
              <a:defRPr sz="1600">
                <a:solidFill>
                  <a:schemeClr val="accent3"/>
                </a:solidFill>
              </a:defRPr>
            </a:lvl1pPr>
            <a:lvl2pPr marL="914400" lvl="1" indent="-330200" algn="ctr">
              <a:spcBef>
                <a:spcPts val="1600"/>
              </a:spcBef>
              <a:spcAft>
                <a:spcPts val="0"/>
              </a:spcAft>
              <a:buClr>
                <a:schemeClr val="accent3"/>
              </a:buClr>
              <a:buSzPts val="1600"/>
              <a:buChar char="○"/>
              <a:defRPr sz="1600">
                <a:solidFill>
                  <a:schemeClr val="accent3"/>
                </a:solidFill>
              </a:defRPr>
            </a:lvl2pPr>
            <a:lvl3pPr marL="1371600" lvl="2" indent="-330200" algn="ctr">
              <a:spcBef>
                <a:spcPts val="1600"/>
              </a:spcBef>
              <a:spcAft>
                <a:spcPts val="0"/>
              </a:spcAft>
              <a:buClr>
                <a:schemeClr val="accent3"/>
              </a:buClr>
              <a:buSzPts val="1600"/>
              <a:buChar char="■"/>
              <a:defRPr sz="1600">
                <a:solidFill>
                  <a:schemeClr val="accent3"/>
                </a:solidFill>
              </a:defRPr>
            </a:lvl3pPr>
            <a:lvl4pPr marL="1828800" lvl="3" indent="-330200" algn="ctr">
              <a:spcBef>
                <a:spcPts val="1600"/>
              </a:spcBef>
              <a:spcAft>
                <a:spcPts val="0"/>
              </a:spcAft>
              <a:buClr>
                <a:schemeClr val="accent3"/>
              </a:buClr>
              <a:buSzPts val="1600"/>
              <a:buChar char="●"/>
              <a:defRPr sz="1600">
                <a:solidFill>
                  <a:schemeClr val="accent3"/>
                </a:solidFill>
              </a:defRPr>
            </a:lvl4pPr>
            <a:lvl5pPr marL="2286000" lvl="4" indent="-330200" algn="ctr">
              <a:spcBef>
                <a:spcPts val="1600"/>
              </a:spcBef>
              <a:spcAft>
                <a:spcPts val="0"/>
              </a:spcAft>
              <a:buClr>
                <a:schemeClr val="accent3"/>
              </a:buClr>
              <a:buSzPts val="1600"/>
              <a:buChar char="○"/>
              <a:defRPr sz="1600">
                <a:solidFill>
                  <a:schemeClr val="accent3"/>
                </a:solidFill>
              </a:defRPr>
            </a:lvl5pPr>
            <a:lvl6pPr marL="2743200" lvl="5" indent="-330200" algn="ctr">
              <a:spcBef>
                <a:spcPts val="1600"/>
              </a:spcBef>
              <a:spcAft>
                <a:spcPts val="0"/>
              </a:spcAft>
              <a:buClr>
                <a:schemeClr val="accent3"/>
              </a:buClr>
              <a:buSzPts val="1600"/>
              <a:buChar char="■"/>
              <a:defRPr sz="1600">
                <a:solidFill>
                  <a:schemeClr val="accent3"/>
                </a:solidFill>
              </a:defRPr>
            </a:lvl6pPr>
            <a:lvl7pPr marL="3200400" lvl="6" indent="-330200" algn="ctr">
              <a:spcBef>
                <a:spcPts val="1600"/>
              </a:spcBef>
              <a:spcAft>
                <a:spcPts val="0"/>
              </a:spcAft>
              <a:buClr>
                <a:schemeClr val="accent3"/>
              </a:buClr>
              <a:buSzPts val="1600"/>
              <a:buChar char="●"/>
              <a:defRPr sz="1600">
                <a:solidFill>
                  <a:schemeClr val="accent3"/>
                </a:solidFill>
              </a:defRPr>
            </a:lvl7pPr>
            <a:lvl8pPr marL="3657600" lvl="7" indent="-330200" algn="ctr">
              <a:spcBef>
                <a:spcPts val="1600"/>
              </a:spcBef>
              <a:spcAft>
                <a:spcPts val="0"/>
              </a:spcAft>
              <a:buClr>
                <a:schemeClr val="accent3"/>
              </a:buClr>
              <a:buSzPts val="1600"/>
              <a:buChar char="○"/>
              <a:defRPr sz="1600">
                <a:solidFill>
                  <a:schemeClr val="accent3"/>
                </a:solidFill>
              </a:defRPr>
            </a:lvl8pPr>
            <a:lvl9pPr marL="4114800" lvl="8" indent="-330200" algn="ctr">
              <a:spcBef>
                <a:spcPts val="1600"/>
              </a:spcBef>
              <a:spcAft>
                <a:spcPts val="1600"/>
              </a:spcAft>
              <a:buClr>
                <a:schemeClr val="accent3"/>
              </a:buClr>
              <a:buSzPts val="1600"/>
              <a:buChar char="■"/>
              <a:defRPr sz="1600">
                <a:solidFill>
                  <a:schemeClr val="accent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ONLY_1">
    <p:bg>
      <p:bgPr>
        <a:solidFill>
          <a:schemeClr val="accent1"/>
        </a:solidFill>
        <a:effectLst/>
      </p:bgPr>
    </p:bg>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sz="2400">
                <a:solidFill>
                  <a:schemeClr val="accent2"/>
                </a:solidFill>
              </a:defRPr>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a:endParaRPr/>
          </a:p>
        </p:txBody>
      </p:sp>
      <p:sp>
        <p:nvSpPr>
          <p:cNvPr id="159" name="Google Shape;159;p13"/>
          <p:cNvSpPr txBox="1">
            <a:spLocks noGrp="1"/>
          </p:cNvSpPr>
          <p:nvPr>
            <p:ph type="title" idx="2"/>
          </p:nvPr>
        </p:nvSpPr>
        <p:spPr>
          <a:xfrm>
            <a:off x="1807313" y="1837918"/>
            <a:ext cx="23691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60" name="Google Shape;160;p13"/>
          <p:cNvSpPr txBox="1">
            <a:spLocks noGrp="1"/>
          </p:cNvSpPr>
          <p:nvPr>
            <p:ph type="subTitle" idx="1"/>
          </p:nvPr>
        </p:nvSpPr>
        <p:spPr>
          <a:xfrm>
            <a:off x="1807313" y="2157541"/>
            <a:ext cx="2369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1400"/>
              <a:buNone/>
              <a:defRPr>
                <a:solidFill>
                  <a:schemeClr val="accent4"/>
                </a:solidFill>
              </a:defRPr>
            </a:lvl2pPr>
            <a:lvl3pPr lvl="2" algn="ctr" rtl="0">
              <a:lnSpc>
                <a:spcPct val="100000"/>
              </a:lnSpc>
              <a:spcBef>
                <a:spcPts val="0"/>
              </a:spcBef>
              <a:spcAft>
                <a:spcPts val="0"/>
              </a:spcAft>
              <a:buClr>
                <a:schemeClr val="accent4"/>
              </a:buClr>
              <a:buSzPts val="1400"/>
              <a:buNone/>
              <a:defRPr>
                <a:solidFill>
                  <a:schemeClr val="accent4"/>
                </a:solidFill>
              </a:defRPr>
            </a:lvl3pPr>
            <a:lvl4pPr lvl="3" algn="ctr" rtl="0">
              <a:lnSpc>
                <a:spcPct val="100000"/>
              </a:lnSpc>
              <a:spcBef>
                <a:spcPts val="0"/>
              </a:spcBef>
              <a:spcAft>
                <a:spcPts val="0"/>
              </a:spcAft>
              <a:buClr>
                <a:schemeClr val="accent4"/>
              </a:buClr>
              <a:buSzPts val="1400"/>
              <a:buNone/>
              <a:defRPr>
                <a:solidFill>
                  <a:schemeClr val="accent4"/>
                </a:solidFill>
              </a:defRPr>
            </a:lvl4pPr>
            <a:lvl5pPr lvl="4" algn="ctr" rtl="0">
              <a:lnSpc>
                <a:spcPct val="100000"/>
              </a:lnSpc>
              <a:spcBef>
                <a:spcPts val="0"/>
              </a:spcBef>
              <a:spcAft>
                <a:spcPts val="0"/>
              </a:spcAft>
              <a:buClr>
                <a:schemeClr val="accent4"/>
              </a:buClr>
              <a:buSzPts val="1400"/>
              <a:buNone/>
              <a:defRPr>
                <a:solidFill>
                  <a:schemeClr val="accent4"/>
                </a:solidFill>
              </a:defRPr>
            </a:lvl5pPr>
            <a:lvl6pPr lvl="5" algn="ctr" rtl="0">
              <a:lnSpc>
                <a:spcPct val="100000"/>
              </a:lnSpc>
              <a:spcBef>
                <a:spcPts val="0"/>
              </a:spcBef>
              <a:spcAft>
                <a:spcPts val="0"/>
              </a:spcAft>
              <a:buClr>
                <a:schemeClr val="accent4"/>
              </a:buClr>
              <a:buSzPts val="1400"/>
              <a:buNone/>
              <a:defRPr>
                <a:solidFill>
                  <a:schemeClr val="accent4"/>
                </a:solidFill>
              </a:defRPr>
            </a:lvl6pPr>
            <a:lvl7pPr lvl="6" algn="ctr" rtl="0">
              <a:lnSpc>
                <a:spcPct val="100000"/>
              </a:lnSpc>
              <a:spcBef>
                <a:spcPts val="0"/>
              </a:spcBef>
              <a:spcAft>
                <a:spcPts val="0"/>
              </a:spcAft>
              <a:buClr>
                <a:schemeClr val="accent4"/>
              </a:buClr>
              <a:buSzPts val="1400"/>
              <a:buNone/>
              <a:defRPr>
                <a:solidFill>
                  <a:schemeClr val="accent4"/>
                </a:solidFill>
              </a:defRPr>
            </a:lvl7pPr>
            <a:lvl8pPr lvl="7" algn="ctr" rtl="0">
              <a:lnSpc>
                <a:spcPct val="100000"/>
              </a:lnSpc>
              <a:spcBef>
                <a:spcPts val="0"/>
              </a:spcBef>
              <a:spcAft>
                <a:spcPts val="0"/>
              </a:spcAft>
              <a:buClr>
                <a:schemeClr val="accent4"/>
              </a:buClr>
              <a:buSzPts val="1400"/>
              <a:buNone/>
              <a:defRPr>
                <a:solidFill>
                  <a:schemeClr val="accent4"/>
                </a:solidFill>
              </a:defRPr>
            </a:lvl8pPr>
            <a:lvl9pPr lvl="8" algn="ctr"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61" name="Google Shape;161;p13"/>
          <p:cNvSpPr txBox="1">
            <a:spLocks noGrp="1"/>
          </p:cNvSpPr>
          <p:nvPr>
            <p:ph type="title" idx="3"/>
          </p:nvPr>
        </p:nvSpPr>
        <p:spPr>
          <a:xfrm>
            <a:off x="4967588" y="1837918"/>
            <a:ext cx="23691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62" name="Google Shape;162;p13"/>
          <p:cNvSpPr txBox="1">
            <a:spLocks noGrp="1"/>
          </p:cNvSpPr>
          <p:nvPr>
            <p:ph type="subTitle" idx="4"/>
          </p:nvPr>
        </p:nvSpPr>
        <p:spPr>
          <a:xfrm>
            <a:off x="4967588" y="2157541"/>
            <a:ext cx="2369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1400"/>
              <a:buNone/>
              <a:defRPr>
                <a:solidFill>
                  <a:schemeClr val="accent4"/>
                </a:solidFill>
              </a:defRPr>
            </a:lvl2pPr>
            <a:lvl3pPr lvl="2" algn="ctr" rtl="0">
              <a:lnSpc>
                <a:spcPct val="100000"/>
              </a:lnSpc>
              <a:spcBef>
                <a:spcPts val="0"/>
              </a:spcBef>
              <a:spcAft>
                <a:spcPts val="0"/>
              </a:spcAft>
              <a:buClr>
                <a:schemeClr val="accent4"/>
              </a:buClr>
              <a:buSzPts val="1400"/>
              <a:buNone/>
              <a:defRPr>
                <a:solidFill>
                  <a:schemeClr val="accent4"/>
                </a:solidFill>
              </a:defRPr>
            </a:lvl3pPr>
            <a:lvl4pPr lvl="3" algn="ctr" rtl="0">
              <a:lnSpc>
                <a:spcPct val="100000"/>
              </a:lnSpc>
              <a:spcBef>
                <a:spcPts val="0"/>
              </a:spcBef>
              <a:spcAft>
                <a:spcPts val="0"/>
              </a:spcAft>
              <a:buClr>
                <a:schemeClr val="accent4"/>
              </a:buClr>
              <a:buSzPts val="1400"/>
              <a:buNone/>
              <a:defRPr>
                <a:solidFill>
                  <a:schemeClr val="accent4"/>
                </a:solidFill>
              </a:defRPr>
            </a:lvl4pPr>
            <a:lvl5pPr lvl="4" algn="ctr" rtl="0">
              <a:lnSpc>
                <a:spcPct val="100000"/>
              </a:lnSpc>
              <a:spcBef>
                <a:spcPts val="0"/>
              </a:spcBef>
              <a:spcAft>
                <a:spcPts val="0"/>
              </a:spcAft>
              <a:buClr>
                <a:schemeClr val="accent4"/>
              </a:buClr>
              <a:buSzPts val="1400"/>
              <a:buNone/>
              <a:defRPr>
                <a:solidFill>
                  <a:schemeClr val="accent4"/>
                </a:solidFill>
              </a:defRPr>
            </a:lvl5pPr>
            <a:lvl6pPr lvl="5" algn="ctr" rtl="0">
              <a:lnSpc>
                <a:spcPct val="100000"/>
              </a:lnSpc>
              <a:spcBef>
                <a:spcPts val="0"/>
              </a:spcBef>
              <a:spcAft>
                <a:spcPts val="0"/>
              </a:spcAft>
              <a:buClr>
                <a:schemeClr val="accent4"/>
              </a:buClr>
              <a:buSzPts val="1400"/>
              <a:buNone/>
              <a:defRPr>
                <a:solidFill>
                  <a:schemeClr val="accent4"/>
                </a:solidFill>
              </a:defRPr>
            </a:lvl6pPr>
            <a:lvl7pPr lvl="6" algn="ctr" rtl="0">
              <a:lnSpc>
                <a:spcPct val="100000"/>
              </a:lnSpc>
              <a:spcBef>
                <a:spcPts val="0"/>
              </a:spcBef>
              <a:spcAft>
                <a:spcPts val="0"/>
              </a:spcAft>
              <a:buClr>
                <a:schemeClr val="accent4"/>
              </a:buClr>
              <a:buSzPts val="1400"/>
              <a:buNone/>
              <a:defRPr>
                <a:solidFill>
                  <a:schemeClr val="accent4"/>
                </a:solidFill>
              </a:defRPr>
            </a:lvl7pPr>
            <a:lvl8pPr lvl="7" algn="ctr" rtl="0">
              <a:lnSpc>
                <a:spcPct val="100000"/>
              </a:lnSpc>
              <a:spcBef>
                <a:spcPts val="0"/>
              </a:spcBef>
              <a:spcAft>
                <a:spcPts val="0"/>
              </a:spcAft>
              <a:buClr>
                <a:schemeClr val="accent4"/>
              </a:buClr>
              <a:buSzPts val="1400"/>
              <a:buNone/>
              <a:defRPr>
                <a:solidFill>
                  <a:schemeClr val="accent4"/>
                </a:solidFill>
              </a:defRPr>
            </a:lvl8pPr>
            <a:lvl9pPr lvl="8" algn="ctr"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63" name="Google Shape;163;p13"/>
          <p:cNvSpPr txBox="1">
            <a:spLocks noGrp="1"/>
          </p:cNvSpPr>
          <p:nvPr>
            <p:ph type="title" idx="5" hasCustomPrompt="1"/>
          </p:nvPr>
        </p:nvSpPr>
        <p:spPr>
          <a:xfrm>
            <a:off x="2302013" y="1301275"/>
            <a:ext cx="137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8347"/>
              </a:buClr>
              <a:buSzPts val="2400"/>
              <a:buNone/>
              <a:defRPr sz="2400">
                <a:solidFill>
                  <a:srgbClr val="FF8347"/>
                </a:solidFill>
              </a:defRPr>
            </a:lvl1pPr>
            <a:lvl2pPr lvl="1" algn="ctr" rtl="0">
              <a:spcBef>
                <a:spcPts val="0"/>
              </a:spcBef>
              <a:spcAft>
                <a:spcPts val="0"/>
              </a:spcAft>
              <a:buClr>
                <a:srgbClr val="FF8347"/>
              </a:buClr>
              <a:buSzPts val="2400"/>
              <a:buNone/>
              <a:defRPr sz="2400">
                <a:solidFill>
                  <a:srgbClr val="FF8347"/>
                </a:solidFill>
              </a:defRPr>
            </a:lvl2pPr>
            <a:lvl3pPr lvl="2" algn="ctr" rtl="0">
              <a:spcBef>
                <a:spcPts val="0"/>
              </a:spcBef>
              <a:spcAft>
                <a:spcPts val="0"/>
              </a:spcAft>
              <a:buClr>
                <a:srgbClr val="FF8347"/>
              </a:buClr>
              <a:buSzPts val="2400"/>
              <a:buNone/>
              <a:defRPr sz="2400">
                <a:solidFill>
                  <a:srgbClr val="FF8347"/>
                </a:solidFill>
              </a:defRPr>
            </a:lvl3pPr>
            <a:lvl4pPr lvl="3" algn="ctr" rtl="0">
              <a:spcBef>
                <a:spcPts val="0"/>
              </a:spcBef>
              <a:spcAft>
                <a:spcPts val="0"/>
              </a:spcAft>
              <a:buClr>
                <a:srgbClr val="FF8347"/>
              </a:buClr>
              <a:buSzPts val="2400"/>
              <a:buNone/>
              <a:defRPr sz="2400">
                <a:solidFill>
                  <a:srgbClr val="FF8347"/>
                </a:solidFill>
              </a:defRPr>
            </a:lvl4pPr>
            <a:lvl5pPr lvl="4" algn="ctr" rtl="0">
              <a:spcBef>
                <a:spcPts val="0"/>
              </a:spcBef>
              <a:spcAft>
                <a:spcPts val="0"/>
              </a:spcAft>
              <a:buClr>
                <a:srgbClr val="FF8347"/>
              </a:buClr>
              <a:buSzPts val="2400"/>
              <a:buNone/>
              <a:defRPr sz="2400">
                <a:solidFill>
                  <a:srgbClr val="FF8347"/>
                </a:solidFill>
              </a:defRPr>
            </a:lvl5pPr>
            <a:lvl6pPr lvl="5" algn="ctr" rtl="0">
              <a:spcBef>
                <a:spcPts val="0"/>
              </a:spcBef>
              <a:spcAft>
                <a:spcPts val="0"/>
              </a:spcAft>
              <a:buClr>
                <a:srgbClr val="FF8347"/>
              </a:buClr>
              <a:buSzPts val="2400"/>
              <a:buNone/>
              <a:defRPr sz="2400">
                <a:solidFill>
                  <a:srgbClr val="FF8347"/>
                </a:solidFill>
              </a:defRPr>
            </a:lvl6pPr>
            <a:lvl7pPr lvl="6" algn="ctr" rtl="0">
              <a:spcBef>
                <a:spcPts val="0"/>
              </a:spcBef>
              <a:spcAft>
                <a:spcPts val="0"/>
              </a:spcAft>
              <a:buClr>
                <a:srgbClr val="FF8347"/>
              </a:buClr>
              <a:buSzPts val="2400"/>
              <a:buNone/>
              <a:defRPr sz="2400">
                <a:solidFill>
                  <a:srgbClr val="FF8347"/>
                </a:solidFill>
              </a:defRPr>
            </a:lvl7pPr>
            <a:lvl8pPr lvl="7" algn="ctr" rtl="0">
              <a:spcBef>
                <a:spcPts val="0"/>
              </a:spcBef>
              <a:spcAft>
                <a:spcPts val="0"/>
              </a:spcAft>
              <a:buClr>
                <a:srgbClr val="FF8347"/>
              </a:buClr>
              <a:buSzPts val="2400"/>
              <a:buNone/>
              <a:defRPr sz="2400">
                <a:solidFill>
                  <a:srgbClr val="FF8347"/>
                </a:solidFill>
              </a:defRPr>
            </a:lvl8pPr>
            <a:lvl9pPr lvl="8" algn="ctr" rtl="0">
              <a:spcBef>
                <a:spcPts val="0"/>
              </a:spcBef>
              <a:spcAft>
                <a:spcPts val="0"/>
              </a:spcAft>
              <a:buClr>
                <a:srgbClr val="FF8347"/>
              </a:buClr>
              <a:buSzPts val="2400"/>
              <a:buNone/>
              <a:defRPr sz="2400">
                <a:solidFill>
                  <a:srgbClr val="FF8347"/>
                </a:solidFill>
              </a:defRPr>
            </a:lvl9pPr>
          </a:lstStyle>
          <a:p>
            <a:r>
              <a:t>xx%</a:t>
            </a:r>
          </a:p>
        </p:txBody>
      </p:sp>
      <p:sp>
        <p:nvSpPr>
          <p:cNvPr id="164" name="Google Shape;164;p13"/>
          <p:cNvSpPr txBox="1">
            <a:spLocks noGrp="1"/>
          </p:cNvSpPr>
          <p:nvPr>
            <p:ph type="title" idx="6" hasCustomPrompt="1"/>
          </p:nvPr>
        </p:nvSpPr>
        <p:spPr>
          <a:xfrm>
            <a:off x="5462288" y="1301275"/>
            <a:ext cx="137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8347"/>
              </a:buClr>
              <a:buSzPts val="2400"/>
              <a:buNone/>
              <a:defRPr sz="2400">
                <a:solidFill>
                  <a:srgbClr val="FF8347"/>
                </a:solidFill>
              </a:defRPr>
            </a:lvl1pPr>
            <a:lvl2pPr lvl="1" algn="ctr" rtl="0">
              <a:spcBef>
                <a:spcPts val="0"/>
              </a:spcBef>
              <a:spcAft>
                <a:spcPts val="0"/>
              </a:spcAft>
              <a:buClr>
                <a:srgbClr val="FF8347"/>
              </a:buClr>
              <a:buSzPts val="2400"/>
              <a:buNone/>
              <a:defRPr sz="2400">
                <a:solidFill>
                  <a:srgbClr val="FF8347"/>
                </a:solidFill>
              </a:defRPr>
            </a:lvl2pPr>
            <a:lvl3pPr lvl="2" algn="ctr" rtl="0">
              <a:spcBef>
                <a:spcPts val="0"/>
              </a:spcBef>
              <a:spcAft>
                <a:spcPts val="0"/>
              </a:spcAft>
              <a:buClr>
                <a:srgbClr val="FF8347"/>
              </a:buClr>
              <a:buSzPts val="2400"/>
              <a:buNone/>
              <a:defRPr sz="2400">
                <a:solidFill>
                  <a:srgbClr val="FF8347"/>
                </a:solidFill>
              </a:defRPr>
            </a:lvl3pPr>
            <a:lvl4pPr lvl="3" algn="ctr" rtl="0">
              <a:spcBef>
                <a:spcPts val="0"/>
              </a:spcBef>
              <a:spcAft>
                <a:spcPts val="0"/>
              </a:spcAft>
              <a:buClr>
                <a:srgbClr val="FF8347"/>
              </a:buClr>
              <a:buSzPts val="2400"/>
              <a:buNone/>
              <a:defRPr sz="2400">
                <a:solidFill>
                  <a:srgbClr val="FF8347"/>
                </a:solidFill>
              </a:defRPr>
            </a:lvl4pPr>
            <a:lvl5pPr lvl="4" algn="ctr" rtl="0">
              <a:spcBef>
                <a:spcPts val="0"/>
              </a:spcBef>
              <a:spcAft>
                <a:spcPts val="0"/>
              </a:spcAft>
              <a:buClr>
                <a:srgbClr val="FF8347"/>
              </a:buClr>
              <a:buSzPts val="2400"/>
              <a:buNone/>
              <a:defRPr sz="2400">
                <a:solidFill>
                  <a:srgbClr val="FF8347"/>
                </a:solidFill>
              </a:defRPr>
            </a:lvl5pPr>
            <a:lvl6pPr lvl="5" algn="ctr" rtl="0">
              <a:spcBef>
                <a:spcPts val="0"/>
              </a:spcBef>
              <a:spcAft>
                <a:spcPts val="0"/>
              </a:spcAft>
              <a:buClr>
                <a:srgbClr val="FF8347"/>
              </a:buClr>
              <a:buSzPts val="2400"/>
              <a:buNone/>
              <a:defRPr sz="2400">
                <a:solidFill>
                  <a:srgbClr val="FF8347"/>
                </a:solidFill>
              </a:defRPr>
            </a:lvl6pPr>
            <a:lvl7pPr lvl="6" algn="ctr" rtl="0">
              <a:spcBef>
                <a:spcPts val="0"/>
              </a:spcBef>
              <a:spcAft>
                <a:spcPts val="0"/>
              </a:spcAft>
              <a:buClr>
                <a:srgbClr val="FF8347"/>
              </a:buClr>
              <a:buSzPts val="2400"/>
              <a:buNone/>
              <a:defRPr sz="2400">
                <a:solidFill>
                  <a:srgbClr val="FF8347"/>
                </a:solidFill>
              </a:defRPr>
            </a:lvl7pPr>
            <a:lvl8pPr lvl="7" algn="ctr" rtl="0">
              <a:spcBef>
                <a:spcPts val="0"/>
              </a:spcBef>
              <a:spcAft>
                <a:spcPts val="0"/>
              </a:spcAft>
              <a:buClr>
                <a:srgbClr val="FF8347"/>
              </a:buClr>
              <a:buSzPts val="2400"/>
              <a:buNone/>
              <a:defRPr sz="2400">
                <a:solidFill>
                  <a:srgbClr val="FF8347"/>
                </a:solidFill>
              </a:defRPr>
            </a:lvl8pPr>
            <a:lvl9pPr lvl="8" algn="ctr" rtl="0">
              <a:spcBef>
                <a:spcPts val="0"/>
              </a:spcBef>
              <a:spcAft>
                <a:spcPts val="0"/>
              </a:spcAft>
              <a:buClr>
                <a:srgbClr val="FF8347"/>
              </a:buClr>
              <a:buSzPts val="2400"/>
              <a:buNone/>
              <a:defRPr sz="2400">
                <a:solidFill>
                  <a:srgbClr val="FF8347"/>
                </a:solidFill>
              </a:defRPr>
            </a:lvl9pPr>
          </a:lstStyle>
          <a:p>
            <a:r>
              <a:t>xx%</a:t>
            </a:r>
          </a:p>
        </p:txBody>
      </p:sp>
      <p:sp>
        <p:nvSpPr>
          <p:cNvPr id="165" name="Google Shape;165;p13"/>
          <p:cNvSpPr txBox="1">
            <a:spLocks noGrp="1"/>
          </p:cNvSpPr>
          <p:nvPr>
            <p:ph type="title" idx="7"/>
          </p:nvPr>
        </p:nvSpPr>
        <p:spPr>
          <a:xfrm>
            <a:off x="1807313" y="3594868"/>
            <a:ext cx="23691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66" name="Google Shape;166;p13"/>
          <p:cNvSpPr txBox="1">
            <a:spLocks noGrp="1"/>
          </p:cNvSpPr>
          <p:nvPr>
            <p:ph type="subTitle" idx="8"/>
          </p:nvPr>
        </p:nvSpPr>
        <p:spPr>
          <a:xfrm>
            <a:off x="1807313" y="3914491"/>
            <a:ext cx="2369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1400"/>
              <a:buNone/>
              <a:defRPr>
                <a:solidFill>
                  <a:schemeClr val="accent4"/>
                </a:solidFill>
              </a:defRPr>
            </a:lvl2pPr>
            <a:lvl3pPr lvl="2" algn="ctr" rtl="0">
              <a:lnSpc>
                <a:spcPct val="100000"/>
              </a:lnSpc>
              <a:spcBef>
                <a:spcPts val="0"/>
              </a:spcBef>
              <a:spcAft>
                <a:spcPts val="0"/>
              </a:spcAft>
              <a:buClr>
                <a:schemeClr val="accent4"/>
              </a:buClr>
              <a:buSzPts val="1400"/>
              <a:buNone/>
              <a:defRPr>
                <a:solidFill>
                  <a:schemeClr val="accent4"/>
                </a:solidFill>
              </a:defRPr>
            </a:lvl3pPr>
            <a:lvl4pPr lvl="3" algn="ctr" rtl="0">
              <a:lnSpc>
                <a:spcPct val="100000"/>
              </a:lnSpc>
              <a:spcBef>
                <a:spcPts val="0"/>
              </a:spcBef>
              <a:spcAft>
                <a:spcPts val="0"/>
              </a:spcAft>
              <a:buClr>
                <a:schemeClr val="accent4"/>
              </a:buClr>
              <a:buSzPts val="1400"/>
              <a:buNone/>
              <a:defRPr>
                <a:solidFill>
                  <a:schemeClr val="accent4"/>
                </a:solidFill>
              </a:defRPr>
            </a:lvl4pPr>
            <a:lvl5pPr lvl="4" algn="ctr" rtl="0">
              <a:lnSpc>
                <a:spcPct val="100000"/>
              </a:lnSpc>
              <a:spcBef>
                <a:spcPts val="0"/>
              </a:spcBef>
              <a:spcAft>
                <a:spcPts val="0"/>
              </a:spcAft>
              <a:buClr>
                <a:schemeClr val="accent4"/>
              </a:buClr>
              <a:buSzPts val="1400"/>
              <a:buNone/>
              <a:defRPr>
                <a:solidFill>
                  <a:schemeClr val="accent4"/>
                </a:solidFill>
              </a:defRPr>
            </a:lvl5pPr>
            <a:lvl6pPr lvl="5" algn="ctr" rtl="0">
              <a:lnSpc>
                <a:spcPct val="100000"/>
              </a:lnSpc>
              <a:spcBef>
                <a:spcPts val="0"/>
              </a:spcBef>
              <a:spcAft>
                <a:spcPts val="0"/>
              </a:spcAft>
              <a:buClr>
                <a:schemeClr val="accent4"/>
              </a:buClr>
              <a:buSzPts val="1400"/>
              <a:buNone/>
              <a:defRPr>
                <a:solidFill>
                  <a:schemeClr val="accent4"/>
                </a:solidFill>
              </a:defRPr>
            </a:lvl6pPr>
            <a:lvl7pPr lvl="6" algn="ctr" rtl="0">
              <a:lnSpc>
                <a:spcPct val="100000"/>
              </a:lnSpc>
              <a:spcBef>
                <a:spcPts val="0"/>
              </a:spcBef>
              <a:spcAft>
                <a:spcPts val="0"/>
              </a:spcAft>
              <a:buClr>
                <a:schemeClr val="accent4"/>
              </a:buClr>
              <a:buSzPts val="1400"/>
              <a:buNone/>
              <a:defRPr>
                <a:solidFill>
                  <a:schemeClr val="accent4"/>
                </a:solidFill>
              </a:defRPr>
            </a:lvl7pPr>
            <a:lvl8pPr lvl="7" algn="ctr" rtl="0">
              <a:lnSpc>
                <a:spcPct val="100000"/>
              </a:lnSpc>
              <a:spcBef>
                <a:spcPts val="0"/>
              </a:spcBef>
              <a:spcAft>
                <a:spcPts val="0"/>
              </a:spcAft>
              <a:buClr>
                <a:schemeClr val="accent4"/>
              </a:buClr>
              <a:buSzPts val="1400"/>
              <a:buNone/>
              <a:defRPr>
                <a:solidFill>
                  <a:schemeClr val="accent4"/>
                </a:solidFill>
              </a:defRPr>
            </a:lvl8pPr>
            <a:lvl9pPr lvl="8" algn="ctr"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67" name="Google Shape;167;p13"/>
          <p:cNvSpPr txBox="1">
            <a:spLocks noGrp="1"/>
          </p:cNvSpPr>
          <p:nvPr>
            <p:ph type="title" idx="9"/>
          </p:nvPr>
        </p:nvSpPr>
        <p:spPr>
          <a:xfrm>
            <a:off x="4967588" y="3594868"/>
            <a:ext cx="2369100" cy="42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4200"/>
              <a:buNone/>
              <a:defRPr sz="4200">
                <a:solidFill>
                  <a:schemeClr val="accent2"/>
                </a:solidFill>
              </a:defRPr>
            </a:lvl2pPr>
            <a:lvl3pPr lvl="2" algn="ctr" rtl="0">
              <a:spcBef>
                <a:spcPts val="0"/>
              </a:spcBef>
              <a:spcAft>
                <a:spcPts val="0"/>
              </a:spcAft>
              <a:buClr>
                <a:schemeClr val="accent2"/>
              </a:buClr>
              <a:buSzPts val="4200"/>
              <a:buNone/>
              <a:defRPr sz="4200">
                <a:solidFill>
                  <a:schemeClr val="accent2"/>
                </a:solidFill>
              </a:defRPr>
            </a:lvl3pPr>
            <a:lvl4pPr lvl="3" algn="ctr" rtl="0">
              <a:spcBef>
                <a:spcPts val="0"/>
              </a:spcBef>
              <a:spcAft>
                <a:spcPts val="0"/>
              </a:spcAft>
              <a:buClr>
                <a:schemeClr val="accent2"/>
              </a:buClr>
              <a:buSzPts val="4200"/>
              <a:buNone/>
              <a:defRPr sz="4200">
                <a:solidFill>
                  <a:schemeClr val="accent2"/>
                </a:solidFill>
              </a:defRPr>
            </a:lvl4pPr>
            <a:lvl5pPr lvl="4" algn="ctr" rtl="0">
              <a:spcBef>
                <a:spcPts val="0"/>
              </a:spcBef>
              <a:spcAft>
                <a:spcPts val="0"/>
              </a:spcAft>
              <a:buClr>
                <a:schemeClr val="accent2"/>
              </a:buClr>
              <a:buSzPts val="4200"/>
              <a:buNone/>
              <a:defRPr sz="4200">
                <a:solidFill>
                  <a:schemeClr val="accent2"/>
                </a:solidFill>
              </a:defRPr>
            </a:lvl5pPr>
            <a:lvl6pPr lvl="5" algn="ctr" rtl="0">
              <a:spcBef>
                <a:spcPts val="0"/>
              </a:spcBef>
              <a:spcAft>
                <a:spcPts val="0"/>
              </a:spcAft>
              <a:buClr>
                <a:schemeClr val="accent2"/>
              </a:buClr>
              <a:buSzPts val="4200"/>
              <a:buNone/>
              <a:defRPr sz="4200">
                <a:solidFill>
                  <a:schemeClr val="accent2"/>
                </a:solidFill>
              </a:defRPr>
            </a:lvl6pPr>
            <a:lvl7pPr lvl="6" algn="ctr" rtl="0">
              <a:spcBef>
                <a:spcPts val="0"/>
              </a:spcBef>
              <a:spcAft>
                <a:spcPts val="0"/>
              </a:spcAft>
              <a:buClr>
                <a:schemeClr val="accent2"/>
              </a:buClr>
              <a:buSzPts val="4200"/>
              <a:buNone/>
              <a:defRPr sz="4200">
                <a:solidFill>
                  <a:schemeClr val="accent2"/>
                </a:solidFill>
              </a:defRPr>
            </a:lvl7pPr>
            <a:lvl8pPr lvl="7" algn="ctr" rtl="0">
              <a:spcBef>
                <a:spcPts val="0"/>
              </a:spcBef>
              <a:spcAft>
                <a:spcPts val="0"/>
              </a:spcAft>
              <a:buClr>
                <a:schemeClr val="accent2"/>
              </a:buClr>
              <a:buSzPts val="4200"/>
              <a:buNone/>
              <a:defRPr sz="4200">
                <a:solidFill>
                  <a:schemeClr val="accent2"/>
                </a:solidFill>
              </a:defRPr>
            </a:lvl8pPr>
            <a:lvl9pPr lvl="8" algn="ctr" rtl="0">
              <a:spcBef>
                <a:spcPts val="0"/>
              </a:spcBef>
              <a:spcAft>
                <a:spcPts val="0"/>
              </a:spcAft>
              <a:buClr>
                <a:schemeClr val="accent2"/>
              </a:buClr>
              <a:buSzPts val="4200"/>
              <a:buNone/>
              <a:defRPr sz="4200">
                <a:solidFill>
                  <a:schemeClr val="accent2"/>
                </a:solidFill>
              </a:defRPr>
            </a:lvl9pPr>
          </a:lstStyle>
          <a:p>
            <a:endParaRPr/>
          </a:p>
        </p:txBody>
      </p:sp>
      <p:sp>
        <p:nvSpPr>
          <p:cNvPr id="168" name="Google Shape;168;p13"/>
          <p:cNvSpPr txBox="1">
            <a:spLocks noGrp="1"/>
          </p:cNvSpPr>
          <p:nvPr>
            <p:ph type="subTitle" idx="13"/>
          </p:nvPr>
        </p:nvSpPr>
        <p:spPr>
          <a:xfrm>
            <a:off x="4967588" y="3914491"/>
            <a:ext cx="2369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1400"/>
              <a:buNone/>
              <a:defRPr>
                <a:solidFill>
                  <a:schemeClr val="accent4"/>
                </a:solidFill>
              </a:defRPr>
            </a:lvl2pPr>
            <a:lvl3pPr lvl="2" algn="ctr" rtl="0">
              <a:lnSpc>
                <a:spcPct val="100000"/>
              </a:lnSpc>
              <a:spcBef>
                <a:spcPts val="0"/>
              </a:spcBef>
              <a:spcAft>
                <a:spcPts val="0"/>
              </a:spcAft>
              <a:buClr>
                <a:schemeClr val="accent4"/>
              </a:buClr>
              <a:buSzPts val="1400"/>
              <a:buNone/>
              <a:defRPr>
                <a:solidFill>
                  <a:schemeClr val="accent4"/>
                </a:solidFill>
              </a:defRPr>
            </a:lvl3pPr>
            <a:lvl4pPr lvl="3" algn="ctr" rtl="0">
              <a:lnSpc>
                <a:spcPct val="100000"/>
              </a:lnSpc>
              <a:spcBef>
                <a:spcPts val="0"/>
              </a:spcBef>
              <a:spcAft>
                <a:spcPts val="0"/>
              </a:spcAft>
              <a:buClr>
                <a:schemeClr val="accent4"/>
              </a:buClr>
              <a:buSzPts val="1400"/>
              <a:buNone/>
              <a:defRPr>
                <a:solidFill>
                  <a:schemeClr val="accent4"/>
                </a:solidFill>
              </a:defRPr>
            </a:lvl4pPr>
            <a:lvl5pPr lvl="4" algn="ctr" rtl="0">
              <a:lnSpc>
                <a:spcPct val="100000"/>
              </a:lnSpc>
              <a:spcBef>
                <a:spcPts val="0"/>
              </a:spcBef>
              <a:spcAft>
                <a:spcPts val="0"/>
              </a:spcAft>
              <a:buClr>
                <a:schemeClr val="accent4"/>
              </a:buClr>
              <a:buSzPts val="1400"/>
              <a:buNone/>
              <a:defRPr>
                <a:solidFill>
                  <a:schemeClr val="accent4"/>
                </a:solidFill>
              </a:defRPr>
            </a:lvl5pPr>
            <a:lvl6pPr lvl="5" algn="ctr" rtl="0">
              <a:lnSpc>
                <a:spcPct val="100000"/>
              </a:lnSpc>
              <a:spcBef>
                <a:spcPts val="0"/>
              </a:spcBef>
              <a:spcAft>
                <a:spcPts val="0"/>
              </a:spcAft>
              <a:buClr>
                <a:schemeClr val="accent4"/>
              </a:buClr>
              <a:buSzPts val="1400"/>
              <a:buNone/>
              <a:defRPr>
                <a:solidFill>
                  <a:schemeClr val="accent4"/>
                </a:solidFill>
              </a:defRPr>
            </a:lvl6pPr>
            <a:lvl7pPr lvl="6" algn="ctr" rtl="0">
              <a:lnSpc>
                <a:spcPct val="100000"/>
              </a:lnSpc>
              <a:spcBef>
                <a:spcPts val="0"/>
              </a:spcBef>
              <a:spcAft>
                <a:spcPts val="0"/>
              </a:spcAft>
              <a:buClr>
                <a:schemeClr val="accent4"/>
              </a:buClr>
              <a:buSzPts val="1400"/>
              <a:buNone/>
              <a:defRPr>
                <a:solidFill>
                  <a:schemeClr val="accent4"/>
                </a:solidFill>
              </a:defRPr>
            </a:lvl7pPr>
            <a:lvl8pPr lvl="7" algn="ctr" rtl="0">
              <a:lnSpc>
                <a:spcPct val="100000"/>
              </a:lnSpc>
              <a:spcBef>
                <a:spcPts val="0"/>
              </a:spcBef>
              <a:spcAft>
                <a:spcPts val="0"/>
              </a:spcAft>
              <a:buClr>
                <a:schemeClr val="accent4"/>
              </a:buClr>
              <a:buSzPts val="1400"/>
              <a:buNone/>
              <a:defRPr>
                <a:solidFill>
                  <a:schemeClr val="accent4"/>
                </a:solidFill>
              </a:defRPr>
            </a:lvl8pPr>
            <a:lvl9pPr lvl="8" algn="ctr"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69" name="Google Shape;169;p13"/>
          <p:cNvSpPr txBox="1">
            <a:spLocks noGrp="1"/>
          </p:cNvSpPr>
          <p:nvPr>
            <p:ph type="title" idx="14" hasCustomPrompt="1"/>
          </p:nvPr>
        </p:nvSpPr>
        <p:spPr>
          <a:xfrm>
            <a:off x="2302013" y="3058225"/>
            <a:ext cx="137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8347"/>
              </a:buClr>
              <a:buSzPts val="2400"/>
              <a:buNone/>
              <a:defRPr sz="2400">
                <a:solidFill>
                  <a:srgbClr val="FF8347"/>
                </a:solidFill>
              </a:defRPr>
            </a:lvl1pPr>
            <a:lvl2pPr lvl="1" algn="ctr" rtl="0">
              <a:spcBef>
                <a:spcPts val="0"/>
              </a:spcBef>
              <a:spcAft>
                <a:spcPts val="0"/>
              </a:spcAft>
              <a:buClr>
                <a:srgbClr val="FF8347"/>
              </a:buClr>
              <a:buSzPts val="2400"/>
              <a:buNone/>
              <a:defRPr sz="2400">
                <a:solidFill>
                  <a:srgbClr val="FF8347"/>
                </a:solidFill>
              </a:defRPr>
            </a:lvl2pPr>
            <a:lvl3pPr lvl="2" algn="ctr" rtl="0">
              <a:spcBef>
                <a:spcPts val="0"/>
              </a:spcBef>
              <a:spcAft>
                <a:spcPts val="0"/>
              </a:spcAft>
              <a:buClr>
                <a:srgbClr val="FF8347"/>
              </a:buClr>
              <a:buSzPts val="2400"/>
              <a:buNone/>
              <a:defRPr sz="2400">
                <a:solidFill>
                  <a:srgbClr val="FF8347"/>
                </a:solidFill>
              </a:defRPr>
            </a:lvl3pPr>
            <a:lvl4pPr lvl="3" algn="ctr" rtl="0">
              <a:spcBef>
                <a:spcPts val="0"/>
              </a:spcBef>
              <a:spcAft>
                <a:spcPts val="0"/>
              </a:spcAft>
              <a:buClr>
                <a:srgbClr val="FF8347"/>
              </a:buClr>
              <a:buSzPts val="2400"/>
              <a:buNone/>
              <a:defRPr sz="2400">
                <a:solidFill>
                  <a:srgbClr val="FF8347"/>
                </a:solidFill>
              </a:defRPr>
            </a:lvl4pPr>
            <a:lvl5pPr lvl="4" algn="ctr" rtl="0">
              <a:spcBef>
                <a:spcPts val="0"/>
              </a:spcBef>
              <a:spcAft>
                <a:spcPts val="0"/>
              </a:spcAft>
              <a:buClr>
                <a:srgbClr val="FF8347"/>
              </a:buClr>
              <a:buSzPts val="2400"/>
              <a:buNone/>
              <a:defRPr sz="2400">
                <a:solidFill>
                  <a:srgbClr val="FF8347"/>
                </a:solidFill>
              </a:defRPr>
            </a:lvl5pPr>
            <a:lvl6pPr lvl="5" algn="ctr" rtl="0">
              <a:spcBef>
                <a:spcPts val="0"/>
              </a:spcBef>
              <a:spcAft>
                <a:spcPts val="0"/>
              </a:spcAft>
              <a:buClr>
                <a:srgbClr val="FF8347"/>
              </a:buClr>
              <a:buSzPts val="2400"/>
              <a:buNone/>
              <a:defRPr sz="2400">
                <a:solidFill>
                  <a:srgbClr val="FF8347"/>
                </a:solidFill>
              </a:defRPr>
            </a:lvl6pPr>
            <a:lvl7pPr lvl="6" algn="ctr" rtl="0">
              <a:spcBef>
                <a:spcPts val="0"/>
              </a:spcBef>
              <a:spcAft>
                <a:spcPts val="0"/>
              </a:spcAft>
              <a:buClr>
                <a:srgbClr val="FF8347"/>
              </a:buClr>
              <a:buSzPts val="2400"/>
              <a:buNone/>
              <a:defRPr sz="2400">
                <a:solidFill>
                  <a:srgbClr val="FF8347"/>
                </a:solidFill>
              </a:defRPr>
            </a:lvl7pPr>
            <a:lvl8pPr lvl="7" algn="ctr" rtl="0">
              <a:spcBef>
                <a:spcPts val="0"/>
              </a:spcBef>
              <a:spcAft>
                <a:spcPts val="0"/>
              </a:spcAft>
              <a:buClr>
                <a:srgbClr val="FF8347"/>
              </a:buClr>
              <a:buSzPts val="2400"/>
              <a:buNone/>
              <a:defRPr sz="2400">
                <a:solidFill>
                  <a:srgbClr val="FF8347"/>
                </a:solidFill>
              </a:defRPr>
            </a:lvl8pPr>
            <a:lvl9pPr lvl="8" algn="ctr" rtl="0">
              <a:spcBef>
                <a:spcPts val="0"/>
              </a:spcBef>
              <a:spcAft>
                <a:spcPts val="0"/>
              </a:spcAft>
              <a:buClr>
                <a:srgbClr val="FF8347"/>
              </a:buClr>
              <a:buSzPts val="2400"/>
              <a:buNone/>
              <a:defRPr sz="2400">
                <a:solidFill>
                  <a:srgbClr val="FF8347"/>
                </a:solidFill>
              </a:defRPr>
            </a:lvl9pPr>
          </a:lstStyle>
          <a:p>
            <a:r>
              <a:t>xx%</a:t>
            </a:r>
          </a:p>
        </p:txBody>
      </p:sp>
      <p:sp>
        <p:nvSpPr>
          <p:cNvPr id="170" name="Google Shape;170;p13"/>
          <p:cNvSpPr txBox="1">
            <a:spLocks noGrp="1"/>
          </p:cNvSpPr>
          <p:nvPr>
            <p:ph type="title" idx="15" hasCustomPrompt="1"/>
          </p:nvPr>
        </p:nvSpPr>
        <p:spPr>
          <a:xfrm>
            <a:off x="5462288" y="3058225"/>
            <a:ext cx="137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8347"/>
              </a:buClr>
              <a:buSzPts val="2400"/>
              <a:buNone/>
              <a:defRPr sz="2400">
                <a:solidFill>
                  <a:srgbClr val="FF8347"/>
                </a:solidFill>
              </a:defRPr>
            </a:lvl1pPr>
            <a:lvl2pPr lvl="1" algn="ctr" rtl="0">
              <a:spcBef>
                <a:spcPts val="0"/>
              </a:spcBef>
              <a:spcAft>
                <a:spcPts val="0"/>
              </a:spcAft>
              <a:buClr>
                <a:srgbClr val="FF8347"/>
              </a:buClr>
              <a:buSzPts val="2400"/>
              <a:buNone/>
              <a:defRPr sz="2400">
                <a:solidFill>
                  <a:srgbClr val="FF8347"/>
                </a:solidFill>
              </a:defRPr>
            </a:lvl2pPr>
            <a:lvl3pPr lvl="2" algn="ctr" rtl="0">
              <a:spcBef>
                <a:spcPts val="0"/>
              </a:spcBef>
              <a:spcAft>
                <a:spcPts val="0"/>
              </a:spcAft>
              <a:buClr>
                <a:srgbClr val="FF8347"/>
              </a:buClr>
              <a:buSzPts val="2400"/>
              <a:buNone/>
              <a:defRPr sz="2400">
                <a:solidFill>
                  <a:srgbClr val="FF8347"/>
                </a:solidFill>
              </a:defRPr>
            </a:lvl3pPr>
            <a:lvl4pPr lvl="3" algn="ctr" rtl="0">
              <a:spcBef>
                <a:spcPts val="0"/>
              </a:spcBef>
              <a:spcAft>
                <a:spcPts val="0"/>
              </a:spcAft>
              <a:buClr>
                <a:srgbClr val="FF8347"/>
              </a:buClr>
              <a:buSzPts val="2400"/>
              <a:buNone/>
              <a:defRPr sz="2400">
                <a:solidFill>
                  <a:srgbClr val="FF8347"/>
                </a:solidFill>
              </a:defRPr>
            </a:lvl4pPr>
            <a:lvl5pPr lvl="4" algn="ctr" rtl="0">
              <a:spcBef>
                <a:spcPts val="0"/>
              </a:spcBef>
              <a:spcAft>
                <a:spcPts val="0"/>
              </a:spcAft>
              <a:buClr>
                <a:srgbClr val="FF8347"/>
              </a:buClr>
              <a:buSzPts val="2400"/>
              <a:buNone/>
              <a:defRPr sz="2400">
                <a:solidFill>
                  <a:srgbClr val="FF8347"/>
                </a:solidFill>
              </a:defRPr>
            </a:lvl5pPr>
            <a:lvl6pPr lvl="5" algn="ctr" rtl="0">
              <a:spcBef>
                <a:spcPts val="0"/>
              </a:spcBef>
              <a:spcAft>
                <a:spcPts val="0"/>
              </a:spcAft>
              <a:buClr>
                <a:srgbClr val="FF8347"/>
              </a:buClr>
              <a:buSzPts val="2400"/>
              <a:buNone/>
              <a:defRPr sz="2400">
                <a:solidFill>
                  <a:srgbClr val="FF8347"/>
                </a:solidFill>
              </a:defRPr>
            </a:lvl6pPr>
            <a:lvl7pPr lvl="6" algn="ctr" rtl="0">
              <a:spcBef>
                <a:spcPts val="0"/>
              </a:spcBef>
              <a:spcAft>
                <a:spcPts val="0"/>
              </a:spcAft>
              <a:buClr>
                <a:srgbClr val="FF8347"/>
              </a:buClr>
              <a:buSzPts val="2400"/>
              <a:buNone/>
              <a:defRPr sz="2400">
                <a:solidFill>
                  <a:srgbClr val="FF8347"/>
                </a:solidFill>
              </a:defRPr>
            </a:lvl7pPr>
            <a:lvl8pPr lvl="7" algn="ctr" rtl="0">
              <a:spcBef>
                <a:spcPts val="0"/>
              </a:spcBef>
              <a:spcAft>
                <a:spcPts val="0"/>
              </a:spcAft>
              <a:buClr>
                <a:srgbClr val="FF8347"/>
              </a:buClr>
              <a:buSzPts val="2400"/>
              <a:buNone/>
              <a:defRPr sz="2400">
                <a:solidFill>
                  <a:srgbClr val="FF8347"/>
                </a:solidFill>
              </a:defRPr>
            </a:lvl8pPr>
            <a:lvl9pPr lvl="8" algn="ctr" rtl="0">
              <a:spcBef>
                <a:spcPts val="0"/>
              </a:spcBef>
              <a:spcAft>
                <a:spcPts val="0"/>
              </a:spcAft>
              <a:buClr>
                <a:srgbClr val="FF8347"/>
              </a:buClr>
              <a:buSzPts val="2400"/>
              <a:buNone/>
              <a:defRPr sz="2400">
                <a:solidFill>
                  <a:srgbClr val="FF8347"/>
                </a:solidFill>
              </a:defRPr>
            </a:lvl9pPr>
          </a:lstStyle>
          <a:p>
            <a:r>
              <a:t>xx%</a:t>
            </a:r>
          </a:p>
        </p:txBody>
      </p:sp>
      <p:sp>
        <p:nvSpPr>
          <p:cNvPr id="171" name="Google Shape;171;p13"/>
          <p:cNvSpPr/>
          <p:nvPr/>
        </p:nvSpPr>
        <p:spPr>
          <a:xfrm rot="5400000">
            <a:off x="8545519" y="4433433"/>
            <a:ext cx="550493" cy="550356"/>
          </a:xfrm>
          <a:custGeom>
            <a:avLst/>
            <a:gdLst/>
            <a:ahLst/>
            <a:cxnLst/>
            <a:rect l="l" t="t" r="r" b="b"/>
            <a:pathLst>
              <a:path w="8032" h="8030" extrusionOk="0">
                <a:moveTo>
                  <a:pt x="4015" y="1374"/>
                </a:moveTo>
                <a:lnTo>
                  <a:pt x="4015" y="1376"/>
                </a:lnTo>
                <a:cubicBezTo>
                  <a:pt x="5472" y="1376"/>
                  <a:pt x="6656" y="2560"/>
                  <a:pt x="6656" y="4015"/>
                </a:cubicBezTo>
                <a:cubicBezTo>
                  <a:pt x="6656" y="5471"/>
                  <a:pt x="5471" y="6655"/>
                  <a:pt x="4015" y="6655"/>
                </a:cubicBezTo>
                <a:cubicBezTo>
                  <a:pt x="2560" y="6655"/>
                  <a:pt x="1376" y="5471"/>
                  <a:pt x="1376" y="4015"/>
                </a:cubicBezTo>
                <a:cubicBezTo>
                  <a:pt x="1376" y="2560"/>
                  <a:pt x="2560" y="1374"/>
                  <a:pt x="4015" y="1374"/>
                </a:cubicBezTo>
                <a:close/>
                <a:moveTo>
                  <a:pt x="4015" y="1"/>
                </a:moveTo>
                <a:cubicBezTo>
                  <a:pt x="1801" y="1"/>
                  <a:pt x="1" y="1802"/>
                  <a:pt x="1" y="4015"/>
                </a:cubicBezTo>
                <a:cubicBezTo>
                  <a:pt x="1" y="6229"/>
                  <a:pt x="1801" y="8030"/>
                  <a:pt x="4015" y="8030"/>
                </a:cubicBezTo>
                <a:cubicBezTo>
                  <a:pt x="6229" y="8030"/>
                  <a:pt x="8031" y="6229"/>
                  <a:pt x="8031" y="4015"/>
                </a:cubicBezTo>
                <a:cubicBezTo>
                  <a:pt x="8031" y="1802"/>
                  <a:pt x="6229" y="1"/>
                  <a:pt x="4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rot="5400000">
            <a:off x="8992827" y="3890313"/>
            <a:ext cx="286144" cy="275384"/>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5400000">
            <a:off x="8423304" y="-191359"/>
            <a:ext cx="397669" cy="382715"/>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8575585" y="1873974"/>
            <a:ext cx="1276370" cy="1276370"/>
          </a:xfrm>
          <a:custGeom>
            <a:avLst/>
            <a:gdLst/>
            <a:ahLst/>
            <a:cxnLst/>
            <a:rect l="l" t="t" r="r" b="b"/>
            <a:pathLst>
              <a:path w="39924" h="39924" extrusionOk="0">
                <a:moveTo>
                  <a:pt x="19962" y="1281"/>
                </a:moveTo>
                <a:lnTo>
                  <a:pt x="38647" y="19962"/>
                </a:lnTo>
                <a:lnTo>
                  <a:pt x="19962" y="38645"/>
                </a:lnTo>
                <a:lnTo>
                  <a:pt x="1281" y="19962"/>
                </a:lnTo>
                <a:lnTo>
                  <a:pt x="19962" y="1281"/>
                </a:lnTo>
                <a:close/>
                <a:moveTo>
                  <a:pt x="19962" y="1"/>
                </a:moveTo>
                <a:lnTo>
                  <a:pt x="1" y="19962"/>
                </a:lnTo>
                <a:lnTo>
                  <a:pt x="19962" y="39924"/>
                </a:lnTo>
                <a:lnTo>
                  <a:pt x="39924" y="19962"/>
                </a:lnTo>
                <a:lnTo>
                  <a:pt x="19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5400000">
            <a:off x="-296657" y="3642066"/>
            <a:ext cx="593330" cy="571028"/>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10800000">
            <a:off x="-186094" y="4681648"/>
            <a:ext cx="623174" cy="626224"/>
          </a:xfrm>
          <a:custGeom>
            <a:avLst/>
            <a:gdLst/>
            <a:ahLst/>
            <a:cxnLst/>
            <a:rect l="l" t="t" r="r" b="b"/>
            <a:pathLst>
              <a:path w="15525" h="15601" extrusionOk="0">
                <a:moveTo>
                  <a:pt x="860" y="1"/>
                </a:moveTo>
                <a:cubicBezTo>
                  <a:pt x="384" y="1"/>
                  <a:pt x="0" y="385"/>
                  <a:pt x="0" y="860"/>
                </a:cubicBezTo>
                <a:lnTo>
                  <a:pt x="0" y="14741"/>
                </a:lnTo>
                <a:cubicBezTo>
                  <a:pt x="0" y="15217"/>
                  <a:pt x="384" y="15601"/>
                  <a:pt x="860" y="15601"/>
                </a:cubicBezTo>
                <a:cubicBezTo>
                  <a:pt x="931" y="15601"/>
                  <a:pt x="1003" y="15591"/>
                  <a:pt x="1073" y="15574"/>
                </a:cubicBezTo>
                <a:lnTo>
                  <a:pt x="14789" y="12049"/>
                </a:lnTo>
                <a:cubicBezTo>
                  <a:pt x="15249" y="11930"/>
                  <a:pt x="15525" y="11463"/>
                  <a:pt x="15406" y="11003"/>
                </a:cubicBezTo>
                <a:cubicBezTo>
                  <a:pt x="15307" y="10615"/>
                  <a:pt x="14958" y="10358"/>
                  <a:pt x="14575" y="10358"/>
                </a:cubicBezTo>
                <a:cubicBezTo>
                  <a:pt x="14505" y="10358"/>
                  <a:pt x="14433" y="10367"/>
                  <a:pt x="14362" y="10385"/>
                </a:cubicBezTo>
                <a:lnTo>
                  <a:pt x="1718" y="13635"/>
                </a:lnTo>
                <a:lnTo>
                  <a:pt x="1718" y="860"/>
                </a:lnTo>
                <a:cubicBezTo>
                  <a:pt x="1718" y="385"/>
                  <a:pt x="1334" y="1"/>
                  <a:pt x="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5400000">
            <a:off x="647742" y="4685011"/>
            <a:ext cx="178721" cy="172001"/>
          </a:xfrm>
          <a:custGeom>
            <a:avLst/>
            <a:gdLst/>
            <a:ahLst/>
            <a:cxnLst/>
            <a:rect l="l" t="t" r="r" b="b"/>
            <a:pathLst>
              <a:path w="4175" h="4018" extrusionOk="0">
                <a:moveTo>
                  <a:pt x="2166" y="689"/>
                </a:moveTo>
                <a:cubicBezTo>
                  <a:pt x="2896" y="691"/>
                  <a:pt x="3487" y="1280"/>
                  <a:pt x="3487" y="2010"/>
                </a:cubicBezTo>
                <a:cubicBezTo>
                  <a:pt x="3487" y="2543"/>
                  <a:pt x="3166" y="3025"/>
                  <a:pt x="2672" y="3229"/>
                </a:cubicBezTo>
                <a:cubicBezTo>
                  <a:pt x="2509" y="3297"/>
                  <a:pt x="2338" y="3330"/>
                  <a:pt x="2168" y="3330"/>
                </a:cubicBezTo>
                <a:cubicBezTo>
                  <a:pt x="1824" y="3330"/>
                  <a:pt x="1487" y="3196"/>
                  <a:pt x="1235" y="2943"/>
                </a:cubicBezTo>
                <a:cubicBezTo>
                  <a:pt x="856" y="2566"/>
                  <a:pt x="743" y="1999"/>
                  <a:pt x="947" y="1505"/>
                </a:cubicBezTo>
                <a:cubicBezTo>
                  <a:pt x="1151" y="1012"/>
                  <a:pt x="1633" y="689"/>
                  <a:pt x="2166" y="689"/>
                </a:cubicBezTo>
                <a:close/>
                <a:moveTo>
                  <a:pt x="2167" y="1"/>
                </a:moveTo>
                <a:cubicBezTo>
                  <a:pt x="1645" y="1"/>
                  <a:pt x="1131" y="205"/>
                  <a:pt x="746" y="590"/>
                </a:cubicBezTo>
                <a:cubicBezTo>
                  <a:pt x="173" y="1163"/>
                  <a:pt x="1" y="2027"/>
                  <a:pt x="311" y="2778"/>
                </a:cubicBezTo>
                <a:cubicBezTo>
                  <a:pt x="623" y="3528"/>
                  <a:pt x="1355" y="4018"/>
                  <a:pt x="2166" y="4018"/>
                </a:cubicBezTo>
                <a:cubicBezTo>
                  <a:pt x="3275" y="4016"/>
                  <a:pt x="4174" y="3118"/>
                  <a:pt x="4174" y="2010"/>
                </a:cubicBezTo>
                <a:cubicBezTo>
                  <a:pt x="4174" y="1197"/>
                  <a:pt x="3686" y="464"/>
                  <a:pt x="2936" y="154"/>
                </a:cubicBezTo>
                <a:cubicBezTo>
                  <a:pt x="2687" y="51"/>
                  <a:pt x="2426" y="1"/>
                  <a:pt x="2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Viga"/>
              <a:buNone/>
              <a:defRPr sz="2800" b="1">
                <a:solidFill>
                  <a:schemeClr val="dk1"/>
                </a:solidFill>
                <a:latin typeface="Viga"/>
                <a:ea typeface="Viga"/>
                <a:cs typeface="Viga"/>
                <a:sym typeface="Viga"/>
              </a:defRPr>
            </a:lvl1pPr>
            <a:lvl2pPr lvl="1">
              <a:spcBef>
                <a:spcPts val="0"/>
              </a:spcBef>
              <a:spcAft>
                <a:spcPts val="0"/>
              </a:spcAft>
              <a:buClr>
                <a:schemeClr val="dk1"/>
              </a:buClr>
              <a:buSzPts val="2800"/>
              <a:buFont typeface="Viga"/>
              <a:buNone/>
              <a:defRPr sz="2800">
                <a:solidFill>
                  <a:schemeClr val="dk1"/>
                </a:solidFill>
                <a:latin typeface="Viga"/>
                <a:ea typeface="Viga"/>
                <a:cs typeface="Viga"/>
                <a:sym typeface="Viga"/>
              </a:defRPr>
            </a:lvl2pPr>
            <a:lvl3pPr lvl="2">
              <a:spcBef>
                <a:spcPts val="0"/>
              </a:spcBef>
              <a:spcAft>
                <a:spcPts val="0"/>
              </a:spcAft>
              <a:buClr>
                <a:schemeClr val="dk1"/>
              </a:buClr>
              <a:buSzPts val="2800"/>
              <a:buFont typeface="Viga"/>
              <a:buNone/>
              <a:defRPr sz="2800">
                <a:solidFill>
                  <a:schemeClr val="dk1"/>
                </a:solidFill>
                <a:latin typeface="Viga"/>
                <a:ea typeface="Viga"/>
                <a:cs typeface="Viga"/>
                <a:sym typeface="Viga"/>
              </a:defRPr>
            </a:lvl3pPr>
            <a:lvl4pPr lvl="3">
              <a:spcBef>
                <a:spcPts val="0"/>
              </a:spcBef>
              <a:spcAft>
                <a:spcPts val="0"/>
              </a:spcAft>
              <a:buClr>
                <a:schemeClr val="dk1"/>
              </a:buClr>
              <a:buSzPts val="2800"/>
              <a:buFont typeface="Viga"/>
              <a:buNone/>
              <a:defRPr sz="2800">
                <a:solidFill>
                  <a:schemeClr val="dk1"/>
                </a:solidFill>
                <a:latin typeface="Viga"/>
                <a:ea typeface="Viga"/>
                <a:cs typeface="Viga"/>
                <a:sym typeface="Viga"/>
              </a:defRPr>
            </a:lvl4pPr>
            <a:lvl5pPr lvl="4">
              <a:spcBef>
                <a:spcPts val="0"/>
              </a:spcBef>
              <a:spcAft>
                <a:spcPts val="0"/>
              </a:spcAft>
              <a:buClr>
                <a:schemeClr val="dk1"/>
              </a:buClr>
              <a:buSzPts val="2800"/>
              <a:buFont typeface="Viga"/>
              <a:buNone/>
              <a:defRPr sz="2800">
                <a:solidFill>
                  <a:schemeClr val="dk1"/>
                </a:solidFill>
                <a:latin typeface="Viga"/>
                <a:ea typeface="Viga"/>
                <a:cs typeface="Viga"/>
                <a:sym typeface="Viga"/>
              </a:defRPr>
            </a:lvl5pPr>
            <a:lvl6pPr lvl="5">
              <a:spcBef>
                <a:spcPts val="0"/>
              </a:spcBef>
              <a:spcAft>
                <a:spcPts val="0"/>
              </a:spcAft>
              <a:buClr>
                <a:schemeClr val="dk1"/>
              </a:buClr>
              <a:buSzPts val="2800"/>
              <a:buFont typeface="Viga"/>
              <a:buNone/>
              <a:defRPr sz="2800">
                <a:solidFill>
                  <a:schemeClr val="dk1"/>
                </a:solidFill>
                <a:latin typeface="Viga"/>
                <a:ea typeface="Viga"/>
                <a:cs typeface="Viga"/>
                <a:sym typeface="Viga"/>
              </a:defRPr>
            </a:lvl6pPr>
            <a:lvl7pPr lvl="6">
              <a:spcBef>
                <a:spcPts val="0"/>
              </a:spcBef>
              <a:spcAft>
                <a:spcPts val="0"/>
              </a:spcAft>
              <a:buClr>
                <a:schemeClr val="dk1"/>
              </a:buClr>
              <a:buSzPts val="2800"/>
              <a:buFont typeface="Viga"/>
              <a:buNone/>
              <a:defRPr sz="2800">
                <a:solidFill>
                  <a:schemeClr val="dk1"/>
                </a:solidFill>
                <a:latin typeface="Viga"/>
                <a:ea typeface="Viga"/>
                <a:cs typeface="Viga"/>
                <a:sym typeface="Viga"/>
              </a:defRPr>
            </a:lvl7pPr>
            <a:lvl8pPr lvl="7">
              <a:spcBef>
                <a:spcPts val="0"/>
              </a:spcBef>
              <a:spcAft>
                <a:spcPts val="0"/>
              </a:spcAft>
              <a:buClr>
                <a:schemeClr val="dk1"/>
              </a:buClr>
              <a:buSzPts val="2800"/>
              <a:buFont typeface="Viga"/>
              <a:buNone/>
              <a:defRPr sz="2800">
                <a:solidFill>
                  <a:schemeClr val="dk1"/>
                </a:solidFill>
                <a:latin typeface="Viga"/>
                <a:ea typeface="Viga"/>
                <a:cs typeface="Viga"/>
                <a:sym typeface="Viga"/>
              </a:defRPr>
            </a:lvl8pPr>
            <a:lvl9pPr lvl="8">
              <a:spcBef>
                <a:spcPts val="0"/>
              </a:spcBef>
              <a:spcAft>
                <a:spcPts val="0"/>
              </a:spcAft>
              <a:buClr>
                <a:schemeClr val="dk1"/>
              </a:buClr>
              <a:buSzPts val="2800"/>
              <a:buFont typeface="Viga"/>
              <a:buNone/>
              <a:defRPr sz="2800">
                <a:solidFill>
                  <a:schemeClr val="dk1"/>
                </a:solidFill>
                <a:latin typeface="Viga"/>
                <a:ea typeface="Viga"/>
                <a:cs typeface="Viga"/>
                <a:sym typeface="Vig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Imprima"/>
              <a:buChar char="●"/>
              <a:defRPr sz="1800">
                <a:solidFill>
                  <a:schemeClr val="dk1"/>
                </a:solidFill>
                <a:latin typeface="Imprima"/>
                <a:ea typeface="Imprima"/>
                <a:cs typeface="Imprima"/>
                <a:sym typeface="Imprima"/>
              </a:defRPr>
            </a:lvl1pPr>
            <a:lvl2pPr marL="914400" lvl="1"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2pPr>
            <a:lvl3pPr marL="1371600" lvl="2"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3pPr>
            <a:lvl4pPr marL="1828800" lvl="3"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4pPr>
            <a:lvl5pPr marL="2286000" lvl="4"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5pPr>
            <a:lvl6pPr marL="2743200" lvl="5"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6pPr>
            <a:lvl7pPr marL="3200400" lvl="6"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7pPr>
            <a:lvl8pPr marL="3657600" lvl="7" indent="-317500">
              <a:lnSpc>
                <a:spcPct val="100000"/>
              </a:lnSpc>
              <a:spcBef>
                <a:spcPts val="1600"/>
              </a:spcBef>
              <a:spcAft>
                <a:spcPts val="0"/>
              </a:spcAft>
              <a:buClr>
                <a:schemeClr val="dk1"/>
              </a:buClr>
              <a:buSzPts val="1400"/>
              <a:buFont typeface="Imprima"/>
              <a:buChar char="○"/>
              <a:defRPr>
                <a:solidFill>
                  <a:schemeClr val="dk1"/>
                </a:solidFill>
                <a:latin typeface="Imprima"/>
                <a:ea typeface="Imprima"/>
                <a:cs typeface="Imprima"/>
                <a:sym typeface="Imprima"/>
              </a:defRPr>
            </a:lvl8pPr>
            <a:lvl9pPr marL="4114800" lvl="8" indent="-317500">
              <a:lnSpc>
                <a:spcPct val="100000"/>
              </a:lnSpc>
              <a:spcBef>
                <a:spcPts val="1600"/>
              </a:spcBef>
              <a:spcAft>
                <a:spcPts val="1600"/>
              </a:spcAft>
              <a:buClr>
                <a:schemeClr val="dk1"/>
              </a:buClr>
              <a:buSzPts val="1400"/>
              <a:buFont typeface="Imprima"/>
              <a:buChar char="■"/>
              <a:defRPr>
                <a:solidFill>
                  <a:schemeClr val="dk1"/>
                </a:solidFill>
                <a:latin typeface="Imprima"/>
                <a:ea typeface="Imprima"/>
                <a:cs typeface="Imprima"/>
                <a:sym typeface="Imprim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7" r:id="rId7"/>
    <p:sldLayoutId id="2147483658" r:id="rId8"/>
    <p:sldLayoutId id="2147483659" r:id="rId9"/>
    <p:sldLayoutId id="2147483660" r:id="rId10"/>
    <p:sldLayoutId id="2147483661" r:id="rId11"/>
    <p:sldLayoutId id="2147483663" r:id="rId12"/>
    <p:sldLayoutId id="2147483669"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84"/>
        <p:cNvGrpSpPr/>
        <p:nvPr/>
      </p:nvGrpSpPr>
      <p:grpSpPr>
        <a:xfrm>
          <a:off x="0" y="0"/>
          <a:ext cx="0" cy="0"/>
          <a:chOff x="0" y="0"/>
          <a:chExt cx="0" cy="0"/>
        </a:xfrm>
      </p:grpSpPr>
      <p:sp>
        <p:nvSpPr>
          <p:cNvPr id="385" name="Google Shape;385;p28"/>
          <p:cNvSpPr txBox="1">
            <a:spLocks noGrp="1"/>
          </p:cNvSpPr>
          <p:nvPr>
            <p:ph type="ctrTitle"/>
          </p:nvPr>
        </p:nvSpPr>
        <p:spPr>
          <a:xfrm>
            <a:off x="2696100" y="3414550"/>
            <a:ext cx="3751800" cy="59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Rizky Anugerah</a:t>
            </a:r>
            <a:endParaRPr sz="2400"/>
          </a:p>
          <a:p>
            <a:pPr marL="0" lvl="0" indent="0" algn="ctr" rtl="0">
              <a:spcBef>
                <a:spcPts val="0"/>
              </a:spcBef>
              <a:spcAft>
                <a:spcPts val="0"/>
              </a:spcAft>
              <a:buNone/>
            </a:pPr>
            <a:r>
              <a:rPr lang="en" sz="2400"/>
              <a:t>140810180049</a:t>
            </a:r>
            <a:endParaRPr sz="2400"/>
          </a:p>
        </p:txBody>
      </p:sp>
      <p:sp>
        <p:nvSpPr>
          <p:cNvPr id="386" name="Google Shape;386;p28"/>
          <p:cNvSpPr txBox="1">
            <a:spLocks noGrp="1"/>
          </p:cNvSpPr>
          <p:nvPr>
            <p:ph type="subTitle" idx="1"/>
          </p:nvPr>
        </p:nvSpPr>
        <p:spPr>
          <a:xfrm>
            <a:off x="1211400" y="1519400"/>
            <a:ext cx="6721200" cy="140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ANALISIS SENTIMEN HATESPEECH PADA TWITTER DENGAN METODE NAÏVE BAYES CLASSIFIER DAN SUPPORT VECTOR MACHINE</a:t>
            </a:r>
            <a:endParaRPr sz="2000"/>
          </a:p>
          <a:p>
            <a:pPr marL="0" lvl="0" indent="0" algn="ctr" rtl="0">
              <a:spcBef>
                <a:spcPts val="0"/>
              </a:spcBef>
              <a:spcAft>
                <a:spcPts val="0"/>
              </a:spcAft>
              <a:buNone/>
            </a:pPr>
            <a:r>
              <a:rPr lang="en" sz="1600"/>
              <a:t>(Ghulam Asrofi Buntoro)</a:t>
            </a:r>
            <a:endParaRPr sz="1600"/>
          </a:p>
        </p:txBody>
      </p:sp>
      <p:sp>
        <p:nvSpPr>
          <p:cNvPr id="387" name="Google Shape;387;p28"/>
          <p:cNvSpPr/>
          <p:nvPr/>
        </p:nvSpPr>
        <p:spPr>
          <a:xfrm rot="5400000">
            <a:off x="4551000" y="-20200"/>
            <a:ext cx="42000" cy="593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58"/>
        <p:cNvGrpSpPr/>
        <p:nvPr/>
      </p:nvGrpSpPr>
      <p:grpSpPr>
        <a:xfrm>
          <a:off x="0" y="0"/>
          <a:ext cx="0" cy="0"/>
          <a:chOff x="0" y="0"/>
          <a:chExt cx="0" cy="0"/>
        </a:xfrm>
      </p:grpSpPr>
      <p:sp>
        <p:nvSpPr>
          <p:cNvPr id="459" name="Google Shape;459;p37"/>
          <p:cNvSpPr txBox="1">
            <a:spLocks noGrp="1"/>
          </p:cNvSpPr>
          <p:nvPr>
            <p:ph type="title" idx="2"/>
          </p:nvPr>
        </p:nvSpPr>
        <p:spPr>
          <a:xfrm>
            <a:off x="1610100" y="1721913"/>
            <a:ext cx="592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60" name="Google Shape;460;p37"/>
          <p:cNvSpPr txBox="1">
            <a:spLocks noGrp="1"/>
          </p:cNvSpPr>
          <p:nvPr>
            <p:ph type="title"/>
          </p:nvPr>
        </p:nvSpPr>
        <p:spPr>
          <a:xfrm>
            <a:off x="1610100" y="2679088"/>
            <a:ext cx="59238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METODE PENELITIAN</a:t>
            </a:r>
            <a:endParaRPr>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64"/>
        <p:cNvGrpSpPr/>
        <p:nvPr/>
      </p:nvGrpSpPr>
      <p:grpSpPr>
        <a:xfrm>
          <a:off x="0" y="0"/>
          <a:ext cx="0" cy="0"/>
          <a:chOff x="0" y="0"/>
          <a:chExt cx="0" cy="0"/>
        </a:xfrm>
      </p:grpSpPr>
      <p:sp>
        <p:nvSpPr>
          <p:cNvPr id="465" name="Google Shape;465;p38"/>
          <p:cNvSpPr txBox="1">
            <a:spLocks noGrp="1"/>
          </p:cNvSpPr>
          <p:nvPr>
            <p:ph type="body" idx="1"/>
          </p:nvPr>
        </p:nvSpPr>
        <p:spPr>
          <a:xfrm>
            <a:off x="558625" y="1117225"/>
            <a:ext cx="8426100" cy="3678600"/>
          </a:xfrm>
          <a:prstGeom prst="rect">
            <a:avLst/>
          </a:prstGeom>
        </p:spPr>
        <p:txBody>
          <a:bodyPr spcFirstLastPara="1" wrap="square" lIns="91425" tIns="91425" rIns="91425" bIns="91425" anchor="t" anchorCtr="0">
            <a:noAutofit/>
          </a:bodyPr>
          <a:lstStyle/>
          <a:p>
            <a:pPr marL="0" lvl="0" indent="457200" algn="just" rtl="0">
              <a:spcBef>
                <a:spcPts val="0"/>
              </a:spcBef>
              <a:spcAft>
                <a:spcPts val="1600"/>
              </a:spcAft>
              <a:buNone/>
            </a:pPr>
            <a:r>
              <a:rPr lang="en" dirty="0"/>
              <a:t>Data tweet diambil dari media sosial Twitter (https://hatespeechdata.com/). Datasetnya berupa data dua kolom: label - tweet, terdiri dari 488 tweet dalam bahasa Indonesia. Labelnya adalah Non_HS atau HS. Non_HS untuk tweet "non-hate-speech" dan HS untuk tweet "hate-speech". Data diambil secara acak baik dari user biasa ataupun media online di Twitter. </a:t>
            </a:r>
            <a:endParaRPr dirty="0"/>
          </a:p>
        </p:txBody>
      </p:sp>
      <p:sp>
        <p:nvSpPr>
          <p:cNvPr id="466" name="Google Shape;466;p38"/>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a:t>Mengumpulkan data </a:t>
            </a:r>
            <a:r>
              <a:rPr lang="en" i="1"/>
              <a:t>tweet</a:t>
            </a:r>
            <a:endParaRPr i="1"/>
          </a:p>
        </p:txBody>
      </p:sp>
      <p:pic>
        <p:nvPicPr>
          <p:cNvPr id="467" name="Google Shape;467;p38"/>
          <p:cNvPicPr preferRelativeResize="0"/>
          <p:nvPr/>
        </p:nvPicPr>
        <p:blipFill rotWithShape="1">
          <a:blip r:embed="rId3">
            <a:alphaModFix/>
          </a:blip>
          <a:srcRect l="9616"/>
          <a:stretch/>
        </p:blipFill>
        <p:spPr>
          <a:xfrm>
            <a:off x="2980325" y="2887925"/>
            <a:ext cx="3165855" cy="1107666"/>
          </a:xfrm>
          <a:prstGeom prst="rect">
            <a:avLst/>
          </a:prstGeom>
          <a:noFill/>
          <a:ln>
            <a:noFill/>
          </a:ln>
        </p:spPr>
      </p:pic>
      <p:pic>
        <p:nvPicPr>
          <p:cNvPr id="468" name="Google Shape;468;p38"/>
          <p:cNvPicPr preferRelativeResize="0"/>
          <p:nvPr/>
        </p:nvPicPr>
        <p:blipFill rotWithShape="1">
          <a:blip r:embed="rId4">
            <a:alphaModFix/>
          </a:blip>
          <a:srcRect l="10023"/>
          <a:stretch/>
        </p:blipFill>
        <p:spPr>
          <a:xfrm>
            <a:off x="2980325" y="3991173"/>
            <a:ext cx="3183350" cy="678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72"/>
        <p:cNvGrpSpPr/>
        <p:nvPr/>
      </p:nvGrpSpPr>
      <p:grpSpPr>
        <a:xfrm>
          <a:off x="0" y="0"/>
          <a:ext cx="0" cy="0"/>
          <a:chOff x="0" y="0"/>
          <a:chExt cx="0" cy="0"/>
        </a:xfrm>
      </p:grpSpPr>
      <p:sp>
        <p:nvSpPr>
          <p:cNvPr id="473" name="Google Shape;473;p39"/>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startAt="2"/>
            </a:pPr>
            <a:r>
              <a:rPr lang="en"/>
              <a:t>Mengubah data tweet ke dalam format ARFF</a:t>
            </a:r>
            <a:endParaRPr/>
          </a:p>
        </p:txBody>
      </p:sp>
      <p:sp>
        <p:nvSpPr>
          <p:cNvPr id="474" name="Google Shape;474;p39"/>
          <p:cNvSpPr txBox="1">
            <a:spLocks noGrp="1"/>
          </p:cNvSpPr>
          <p:nvPr>
            <p:ph type="body" idx="1"/>
          </p:nvPr>
        </p:nvSpPr>
        <p:spPr>
          <a:xfrm>
            <a:off x="558625" y="1117225"/>
            <a:ext cx="8426100" cy="3678600"/>
          </a:xfrm>
          <a:prstGeom prst="rect">
            <a:avLst/>
          </a:prstGeom>
        </p:spPr>
        <p:txBody>
          <a:bodyPr spcFirstLastPara="1" wrap="square" lIns="91425" tIns="91425" rIns="91425" bIns="91425" anchor="t" anchorCtr="0">
            <a:noAutofit/>
          </a:bodyPr>
          <a:lstStyle/>
          <a:p>
            <a:pPr marL="0" lvl="0" indent="457200" algn="just" rtl="0">
              <a:spcBef>
                <a:spcPts val="0"/>
              </a:spcBef>
              <a:spcAft>
                <a:spcPts val="1600"/>
              </a:spcAft>
              <a:buNone/>
            </a:pPr>
            <a:r>
              <a:rPr lang="en"/>
              <a:t>Data tweet yang dikumpulkan yang berbentuk teks, kemudian dijadikan file ARFF. Untuk membuat file ARFF dengan cara manual.</a:t>
            </a:r>
            <a:endParaRPr/>
          </a:p>
        </p:txBody>
      </p:sp>
      <p:pic>
        <p:nvPicPr>
          <p:cNvPr id="475" name="Google Shape;475;p39"/>
          <p:cNvPicPr preferRelativeResize="0"/>
          <p:nvPr/>
        </p:nvPicPr>
        <p:blipFill>
          <a:blip r:embed="rId3">
            <a:alphaModFix/>
          </a:blip>
          <a:stretch>
            <a:fillRect/>
          </a:stretch>
        </p:blipFill>
        <p:spPr>
          <a:xfrm>
            <a:off x="1386398" y="2328623"/>
            <a:ext cx="6371199" cy="202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79"/>
        <p:cNvGrpSpPr/>
        <p:nvPr/>
      </p:nvGrpSpPr>
      <p:grpSpPr>
        <a:xfrm>
          <a:off x="0" y="0"/>
          <a:ext cx="0" cy="0"/>
          <a:chOff x="0" y="0"/>
          <a:chExt cx="0" cy="0"/>
        </a:xfrm>
      </p:grpSpPr>
      <p:sp>
        <p:nvSpPr>
          <p:cNvPr id="480" name="Google Shape;480;p40"/>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Preprocessing Data</a:t>
            </a:r>
            <a:endParaRPr/>
          </a:p>
        </p:txBody>
      </p:sp>
      <p:sp>
        <p:nvSpPr>
          <p:cNvPr id="481" name="Google Shape;481;p40"/>
          <p:cNvSpPr txBox="1">
            <a:spLocks noGrp="1"/>
          </p:cNvSpPr>
          <p:nvPr>
            <p:ph type="title" idx="2"/>
          </p:nvPr>
        </p:nvSpPr>
        <p:spPr>
          <a:xfrm>
            <a:off x="474300" y="1212100"/>
            <a:ext cx="23037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 </a:t>
            </a:r>
            <a:r>
              <a:rPr lang="en" i="1">
                <a:solidFill>
                  <a:schemeClr val="dk1"/>
                </a:solidFill>
              </a:rPr>
              <a:t>Cleansing</a:t>
            </a:r>
            <a:endParaRPr/>
          </a:p>
        </p:txBody>
      </p:sp>
      <p:sp>
        <p:nvSpPr>
          <p:cNvPr id="482" name="Google Shape;482;p40"/>
          <p:cNvSpPr txBox="1">
            <a:spLocks noGrp="1"/>
          </p:cNvSpPr>
          <p:nvPr>
            <p:ph type="subTitle" idx="1"/>
          </p:nvPr>
        </p:nvSpPr>
        <p:spPr>
          <a:xfrm>
            <a:off x="474300" y="1770725"/>
            <a:ext cx="2303700" cy="3046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t>Yaitu proses menghapus simbol-simbol yang kurang penting dalam data tweet yang bisa mengganggu proses klasifikasi nantinya. Proses ini dilakukan dengan menggunakan menu delimiters pada WEKA.</a:t>
            </a:r>
            <a:endParaRPr sz="1200"/>
          </a:p>
        </p:txBody>
      </p:sp>
      <p:sp>
        <p:nvSpPr>
          <p:cNvPr id="483" name="Google Shape;483;p40"/>
          <p:cNvSpPr txBox="1">
            <a:spLocks noGrp="1"/>
          </p:cNvSpPr>
          <p:nvPr>
            <p:ph type="title" idx="3"/>
          </p:nvPr>
        </p:nvSpPr>
        <p:spPr>
          <a:xfrm>
            <a:off x="3380300" y="1212100"/>
            <a:ext cx="23037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 Tokenisasi</a:t>
            </a:r>
            <a:endParaRPr/>
          </a:p>
        </p:txBody>
      </p:sp>
      <p:sp>
        <p:nvSpPr>
          <p:cNvPr id="484" name="Google Shape;484;p40"/>
          <p:cNvSpPr txBox="1">
            <a:spLocks noGrp="1"/>
          </p:cNvSpPr>
          <p:nvPr>
            <p:ph type="subTitle" idx="4"/>
          </p:nvPr>
        </p:nvSpPr>
        <p:spPr>
          <a:xfrm>
            <a:off x="3380300" y="1770725"/>
            <a:ext cx="2303700" cy="3046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t>Penelitian ini menggunakan  metode tokenisasi n-gram dengan nilai n minimum = 1 dan n maksimum = 3. Proses tokenisasi menggunakan menu yang ada dalam WEKA. Pada tokenizer pilih choose kemudian pilih metode tokenisasi yang akan digunakan.</a:t>
            </a:r>
            <a:endParaRPr sz="1200"/>
          </a:p>
        </p:txBody>
      </p:sp>
      <p:sp>
        <p:nvSpPr>
          <p:cNvPr id="485" name="Google Shape;485;p40"/>
          <p:cNvSpPr txBox="1">
            <a:spLocks noGrp="1"/>
          </p:cNvSpPr>
          <p:nvPr>
            <p:ph type="title" idx="5"/>
          </p:nvPr>
        </p:nvSpPr>
        <p:spPr>
          <a:xfrm>
            <a:off x="6286301" y="1212100"/>
            <a:ext cx="2303700" cy="50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 </a:t>
            </a:r>
            <a:r>
              <a:rPr lang="en" i="1"/>
              <a:t>Filtering</a:t>
            </a:r>
            <a:endParaRPr i="1"/>
          </a:p>
        </p:txBody>
      </p:sp>
      <p:sp>
        <p:nvSpPr>
          <p:cNvPr id="486" name="Google Shape;486;p40"/>
          <p:cNvSpPr txBox="1">
            <a:spLocks noGrp="1"/>
          </p:cNvSpPr>
          <p:nvPr>
            <p:ph type="subTitle" idx="6"/>
          </p:nvPr>
        </p:nvSpPr>
        <p:spPr>
          <a:xfrm>
            <a:off x="6286300" y="1770725"/>
            <a:ext cx="2303700" cy="3046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t>Filtering dilakukan untuk menghapus kata-kata yang kurang penting atau kurang berpengaruh terhadap proses klasifikasi nantinya. Proses ini dilakukan dengan menggunakan stopword list. Stopword list yang digunakan dalam penelitian ini adalah stopword list Bahasa Indonesia yang berasal dari library nltk.</a:t>
            </a:r>
            <a:endParaRPr sz="1200"/>
          </a:p>
        </p:txBody>
      </p:sp>
      <p:pic>
        <p:nvPicPr>
          <p:cNvPr id="487" name="Google Shape;487;p40"/>
          <p:cNvPicPr preferRelativeResize="0"/>
          <p:nvPr/>
        </p:nvPicPr>
        <p:blipFill>
          <a:blip r:embed="rId3">
            <a:alphaModFix/>
          </a:blip>
          <a:stretch>
            <a:fillRect/>
          </a:stretch>
        </p:blipFill>
        <p:spPr>
          <a:xfrm>
            <a:off x="572147" y="3484100"/>
            <a:ext cx="2108000" cy="1005925"/>
          </a:xfrm>
          <a:prstGeom prst="rect">
            <a:avLst/>
          </a:prstGeom>
          <a:noFill/>
          <a:ln>
            <a:noFill/>
          </a:ln>
        </p:spPr>
      </p:pic>
      <p:pic>
        <p:nvPicPr>
          <p:cNvPr id="488" name="Google Shape;488;p40"/>
          <p:cNvPicPr preferRelativeResize="0"/>
          <p:nvPr/>
        </p:nvPicPr>
        <p:blipFill>
          <a:blip r:embed="rId4">
            <a:alphaModFix/>
          </a:blip>
          <a:stretch>
            <a:fillRect/>
          </a:stretch>
        </p:blipFill>
        <p:spPr>
          <a:xfrm>
            <a:off x="3162301" y="3826000"/>
            <a:ext cx="2819400" cy="901675"/>
          </a:xfrm>
          <a:prstGeom prst="rect">
            <a:avLst/>
          </a:prstGeom>
          <a:noFill/>
          <a:ln>
            <a:noFill/>
          </a:ln>
        </p:spPr>
      </p:pic>
      <p:pic>
        <p:nvPicPr>
          <p:cNvPr id="489" name="Google Shape;489;p40"/>
          <p:cNvPicPr preferRelativeResize="0"/>
          <p:nvPr/>
        </p:nvPicPr>
        <p:blipFill rotWithShape="1">
          <a:blip r:embed="rId5">
            <a:alphaModFix/>
          </a:blip>
          <a:srcRect l="45039"/>
          <a:stretch/>
        </p:blipFill>
        <p:spPr>
          <a:xfrm>
            <a:off x="6695073" y="3998150"/>
            <a:ext cx="1486150" cy="85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93"/>
        <p:cNvGrpSpPr/>
        <p:nvPr/>
      </p:nvGrpSpPr>
      <p:grpSpPr>
        <a:xfrm>
          <a:off x="0" y="0"/>
          <a:ext cx="0" cy="0"/>
          <a:chOff x="0" y="0"/>
          <a:chExt cx="0" cy="0"/>
        </a:xfrm>
      </p:grpSpPr>
      <p:sp>
        <p:nvSpPr>
          <p:cNvPr id="494" name="Google Shape;494;p41"/>
          <p:cNvSpPr txBox="1">
            <a:spLocks noGrp="1"/>
          </p:cNvSpPr>
          <p:nvPr>
            <p:ph type="body" idx="1"/>
          </p:nvPr>
        </p:nvSpPr>
        <p:spPr>
          <a:xfrm>
            <a:off x="558625" y="1117225"/>
            <a:ext cx="3878700" cy="367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Data tweet kemudian diubah ke dalam bentuk vektor. Dengan cara memilih StringToWordVector pada tool WEKA.</a:t>
            </a:r>
            <a:endParaRPr/>
          </a:p>
          <a:p>
            <a:pPr marL="0" lvl="0" indent="0" algn="just" rtl="0">
              <a:spcBef>
                <a:spcPts val="1600"/>
              </a:spcBef>
              <a:spcAft>
                <a:spcPts val="1600"/>
              </a:spcAft>
              <a:buNone/>
            </a:pPr>
            <a:endParaRPr/>
          </a:p>
        </p:txBody>
      </p:sp>
      <p:sp>
        <p:nvSpPr>
          <p:cNvPr id="495" name="Google Shape;495;p41"/>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Data tweet diubah ke dalam bentuk vektor</a:t>
            </a:r>
            <a:endParaRPr i="1"/>
          </a:p>
        </p:txBody>
      </p:sp>
      <p:pic>
        <p:nvPicPr>
          <p:cNvPr id="496" name="Google Shape;496;p41"/>
          <p:cNvPicPr preferRelativeResize="0"/>
          <p:nvPr/>
        </p:nvPicPr>
        <p:blipFill>
          <a:blip r:embed="rId3">
            <a:alphaModFix/>
          </a:blip>
          <a:stretch>
            <a:fillRect/>
          </a:stretch>
        </p:blipFill>
        <p:spPr>
          <a:xfrm>
            <a:off x="5744163" y="967987"/>
            <a:ext cx="2314375" cy="3977076"/>
          </a:xfrm>
          <a:prstGeom prst="rect">
            <a:avLst/>
          </a:prstGeom>
          <a:noFill/>
          <a:ln>
            <a:noFill/>
          </a:ln>
        </p:spPr>
      </p:pic>
      <p:pic>
        <p:nvPicPr>
          <p:cNvPr id="497" name="Google Shape;497;p41"/>
          <p:cNvPicPr preferRelativeResize="0"/>
          <p:nvPr/>
        </p:nvPicPr>
        <p:blipFill>
          <a:blip r:embed="rId4">
            <a:alphaModFix/>
          </a:blip>
          <a:stretch>
            <a:fillRect/>
          </a:stretch>
        </p:blipFill>
        <p:spPr>
          <a:xfrm>
            <a:off x="1248475" y="2716575"/>
            <a:ext cx="3009900" cy="163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01"/>
        <p:cNvGrpSpPr/>
        <p:nvPr/>
      </p:nvGrpSpPr>
      <p:grpSpPr>
        <a:xfrm>
          <a:off x="0" y="0"/>
          <a:ext cx="0" cy="0"/>
          <a:chOff x="0" y="0"/>
          <a:chExt cx="0" cy="0"/>
        </a:xfrm>
      </p:grpSpPr>
      <p:sp>
        <p:nvSpPr>
          <p:cNvPr id="502" name="Google Shape;502;p42"/>
          <p:cNvSpPr txBox="1">
            <a:spLocks noGrp="1"/>
          </p:cNvSpPr>
          <p:nvPr>
            <p:ph type="body" idx="1"/>
          </p:nvPr>
        </p:nvSpPr>
        <p:spPr>
          <a:xfrm>
            <a:off x="558625" y="1117225"/>
            <a:ext cx="8426100" cy="367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a:t>Data Twitter yang sudah dilakukan Preprocessing kemudian akan ditentukan class attribute, class attribute yang dimunculkan dalam penelitian ini ada 2, diantaranya HateSpeech, dan Non Hatespeech.</a:t>
            </a:r>
            <a:endParaRPr sz="2400"/>
          </a:p>
          <a:p>
            <a:pPr marL="0" lvl="0" indent="0" algn="just" rtl="0">
              <a:spcBef>
                <a:spcPts val="1600"/>
              </a:spcBef>
              <a:spcAft>
                <a:spcPts val="1600"/>
              </a:spcAft>
              <a:buNone/>
            </a:pPr>
            <a:endParaRPr sz="2400"/>
          </a:p>
        </p:txBody>
      </p:sp>
      <p:sp>
        <p:nvSpPr>
          <p:cNvPr id="503" name="Google Shape;503;p42"/>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Penentuan</a:t>
            </a:r>
            <a:r>
              <a:rPr lang="en" i="1"/>
              <a:t> Class Attribute</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07"/>
        <p:cNvGrpSpPr/>
        <p:nvPr/>
      </p:nvGrpSpPr>
      <p:grpSpPr>
        <a:xfrm>
          <a:off x="0" y="0"/>
          <a:ext cx="0" cy="0"/>
          <a:chOff x="0" y="0"/>
          <a:chExt cx="0" cy="0"/>
        </a:xfrm>
      </p:grpSpPr>
      <p:sp>
        <p:nvSpPr>
          <p:cNvPr id="508" name="Google Shape;508;p43"/>
          <p:cNvSpPr txBox="1">
            <a:spLocks noGrp="1"/>
          </p:cNvSpPr>
          <p:nvPr>
            <p:ph type="body" idx="1"/>
          </p:nvPr>
        </p:nvSpPr>
        <p:spPr>
          <a:xfrm>
            <a:off x="558625" y="1117225"/>
            <a:ext cx="8426100" cy="367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a:t>Memberikan bobot pada tiap-tiap kata (term). Pembobotan dilakukan untuk mendapatkan nilai dari kata yang berhasil diekstrak. Metode yang digunakan untuk pemberian bobot dalam penelitian ini adalah TF-IDF (Term Frequency – Inverse Document Frequency).</a:t>
            </a:r>
            <a:endParaRPr sz="2400"/>
          </a:p>
          <a:p>
            <a:pPr marL="0" lvl="0" indent="0" algn="just" rtl="0">
              <a:spcBef>
                <a:spcPts val="1600"/>
              </a:spcBef>
              <a:spcAft>
                <a:spcPts val="1600"/>
              </a:spcAft>
              <a:buNone/>
            </a:pPr>
            <a:endParaRPr sz="2400"/>
          </a:p>
        </p:txBody>
      </p:sp>
      <p:sp>
        <p:nvSpPr>
          <p:cNvPr id="509" name="Google Shape;509;p43"/>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Pemberian Bobot</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13"/>
        <p:cNvGrpSpPr/>
        <p:nvPr/>
      </p:nvGrpSpPr>
      <p:grpSpPr>
        <a:xfrm>
          <a:off x="0" y="0"/>
          <a:ext cx="0" cy="0"/>
          <a:chOff x="0" y="0"/>
          <a:chExt cx="0" cy="0"/>
        </a:xfrm>
      </p:grpSpPr>
      <p:sp>
        <p:nvSpPr>
          <p:cNvPr id="514" name="Google Shape;514;p44"/>
          <p:cNvSpPr/>
          <p:nvPr/>
        </p:nvSpPr>
        <p:spPr>
          <a:xfrm>
            <a:off x="2985600" y="3389613"/>
            <a:ext cx="3172800" cy="107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txBox="1">
            <a:spLocks noGrp="1"/>
          </p:cNvSpPr>
          <p:nvPr>
            <p:ph type="body" idx="1"/>
          </p:nvPr>
        </p:nvSpPr>
        <p:spPr>
          <a:xfrm>
            <a:off x="558625" y="1117225"/>
            <a:ext cx="8426100" cy="20718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t>Masuk pada proses klasifikasi, proses ini dilakukan untuk menguji akurasi metode Lexicon Based dalam menentukan sentimen sebuah tweet opini. Proses klasifikasi menggunakan WEKA 3.8.4. Metode klasifikasi yang digunakan dalam penelitian ini adalah Naïve Bayes Classifier (NBC) dan Support Vector Machine (SVM).</a:t>
            </a:r>
            <a:endParaRPr sz="1400"/>
          </a:p>
          <a:p>
            <a:pPr marL="0" lvl="0" indent="457200" algn="just" rtl="0">
              <a:spcBef>
                <a:spcPts val="1600"/>
              </a:spcBef>
              <a:spcAft>
                <a:spcPts val="1600"/>
              </a:spcAft>
              <a:buNone/>
            </a:pPr>
            <a:r>
              <a:rPr lang="en" sz="1400"/>
              <a:t>Naïve Bayes Classifier (NBC) adalah metode classifier berdasarkan probabilitas dan Teorema Bayesian dengan asumsi bahwa setiap variabel X bersifat bebas (independence). Dengan kata lain, Naïve Bayesian Classifier (NBC) mengansumsikan bahwa keberadaan sebuah atribut (variabel) tidak ada kaitannya dengan beradaan atribut (variabel) yang lain. Berikut adalah Rumusnya.</a:t>
            </a:r>
            <a:endParaRPr sz="1400"/>
          </a:p>
        </p:txBody>
      </p:sp>
      <p:sp>
        <p:nvSpPr>
          <p:cNvPr id="516" name="Google Shape;516;p44"/>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Klasifikasi</a:t>
            </a:r>
            <a:endParaRPr/>
          </a:p>
        </p:txBody>
      </p:sp>
      <p:pic>
        <p:nvPicPr>
          <p:cNvPr id="517" name="Google Shape;517;p44"/>
          <p:cNvPicPr preferRelativeResize="0"/>
          <p:nvPr/>
        </p:nvPicPr>
        <p:blipFill>
          <a:blip r:embed="rId3">
            <a:alphaModFix/>
          </a:blip>
          <a:stretch>
            <a:fillRect/>
          </a:stretch>
        </p:blipFill>
        <p:spPr>
          <a:xfrm>
            <a:off x="3164188" y="3516150"/>
            <a:ext cx="2815625" cy="82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21"/>
        <p:cNvGrpSpPr/>
        <p:nvPr/>
      </p:nvGrpSpPr>
      <p:grpSpPr>
        <a:xfrm>
          <a:off x="0" y="0"/>
          <a:ext cx="0" cy="0"/>
          <a:chOff x="0" y="0"/>
          <a:chExt cx="0" cy="0"/>
        </a:xfrm>
      </p:grpSpPr>
      <p:sp>
        <p:nvSpPr>
          <p:cNvPr id="522" name="Google Shape;522;p45"/>
          <p:cNvSpPr txBox="1">
            <a:spLocks noGrp="1"/>
          </p:cNvSpPr>
          <p:nvPr>
            <p:ph type="body" idx="1"/>
          </p:nvPr>
        </p:nvSpPr>
        <p:spPr>
          <a:xfrm>
            <a:off x="558625" y="1117225"/>
            <a:ext cx="8426100" cy="3667800"/>
          </a:xfrm>
          <a:prstGeom prst="rect">
            <a:avLst/>
          </a:prstGeom>
        </p:spPr>
        <p:txBody>
          <a:bodyPr spcFirstLastPara="1" wrap="square" lIns="91425" tIns="91425" rIns="91425" bIns="91425" anchor="t" anchorCtr="0">
            <a:noAutofit/>
          </a:bodyPr>
          <a:lstStyle/>
          <a:p>
            <a:pPr marL="0" lvl="0" indent="457200" algn="just" rtl="0">
              <a:spcBef>
                <a:spcPts val="0"/>
              </a:spcBef>
              <a:spcAft>
                <a:spcPts val="1600"/>
              </a:spcAft>
              <a:buNone/>
            </a:pPr>
            <a:r>
              <a:rPr lang="en" sz="1400"/>
              <a:t>Support Vector Machine (SVM) adalah seperangkat metode pembelajaran terbimbing yang menganalisis data dan mengenali pola, digunakan untuk klasifikasi dan analisis regresi. Algoritma SVM asli diciptakan oleh Vladimir Vapnik dan turunan standar saat ini (margin lunak) diusulkan oleh Corinna Cortes dan Vapnik Vladimir</a:t>
            </a:r>
            <a:endParaRPr sz="1400"/>
          </a:p>
        </p:txBody>
      </p:sp>
      <p:sp>
        <p:nvSpPr>
          <p:cNvPr id="523" name="Google Shape;523;p45"/>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Klasifikasi (lanj.)</a:t>
            </a:r>
            <a:endParaRPr/>
          </a:p>
        </p:txBody>
      </p:sp>
      <p:pic>
        <p:nvPicPr>
          <p:cNvPr id="524" name="Google Shape;524;p45"/>
          <p:cNvPicPr preferRelativeResize="0"/>
          <p:nvPr/>
        </p:nvPicPr>
        <p:blipFill>
          <a:blip r:embed="rId3">
            <a:alphaModFix/>
          </a:blip>
          <a:stretch>
            <a:fillRect/>
          </a:stretch>
        </p:blipFill>
        <p:spPr>
          <a:xfrm>
            <a:off x="2043113" y="2251188"/>
            <a:ext cx="5057775" cy="239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28"/>
        <p:cNvGrpSpPr/>
        <p:nvPr/>
      </p:nvGrpSpPr>
      <p:grpSpPr>
        <a:xfrm>
          <a:off x="0" y="0"/>
          <a:ext cx="0" cy="0"/>
          <a:chOff x="0" y="0"/>
          <a:chExt cx="0" cy="0"/>
        </a:xfrm>
      </p:grpSpPr>
      <p:sp>
        <p:nvSpPr>
          <p:cNvPr id="529" name="Google Shape;529;p46"/>
          <p:cNvSpPr txBox="1">
            <a:spLocks noGrp="1"/>
          </p:cNvSpPr>
          <p:nvPr>
            <p:ph type="body" idx="1"/>
          </p:nvPr>
        </p:nvSpPr>
        <p:spPr>
          <a:xfrm>
            <a:off x="558625" y="1117225"/>
            <a:ext cx="8426100" cy="36678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t>Melakukan evaluasi performa Akurasi, Presisi dan Recall dari eksperimen yang telah dilakukan. Evaluasi dilakukan dengan menggunakan Confusion Matrix yaitu true positive rate (TP rate), true negative rate (TN rate), false positive rate (FP rate) dan false negative rate (FN rate) sebagai indikator. TP rate adalah persentase dari kelas positif yang berhasil diklasifikasi sebagai kelas positif, sedangkan TN rate adalah persentase dari kelas negatif yang berhasil diklasifikasi sebagai kelas negatif. FP rate adalah kelas negatif yang diklasifikasi sebagai kelas positif. FN rate adalah kelas positif yang diklasifikasi sebagai kelas negatif (Kohavi, 1998).</a:t>
            </a:r>
            <a:endParaRPr sz="1400"/>
          </a:p>
          <a:p>
            <a:pPr marL="0" lvl="0" indent="457200" algn="just" rtl="0">
              <a:spcBef>
                <a:spcPts val="1600"/>
              </a:spcBef>
              <a:spcAft>
                <a:spcPts val="1600"/>
              </a:spcAft>
              <a:buNone/>
            </a:pPr>
            <a:endParaRPr sz="1400"/>
          </a:p>
        </p:txBody>
      </p:sp>
      <p:sp>
        <p:nvSpPr>
          <p:cNvPr id="530" name="Google Shape;530;p46"/>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	Evaluasi Hasil</a:t>
            </a:r>
            <a:endParaRPr/>
          </a:p>
        </p:txBody>
      </p:sp>
      <p:pic>
        <p:nvPicPr>
          <p:cNvPr id="531" name="Google Shape;531;p46"/>
          <p:cNvPicPr preferRelativeResize="0"/>
          <p:nvPr/>
        </p:nvPicPr>
        <p:blipFill>
          <a:blip r:embed="rId3">
            <a:alphaModFix/>
          </a:blip>
          <a:stretch>
            <a:fillRect/>
          </a:stretch>
        </p:blipFill>
        <p:spPr>
          <a:xfrm>
            <a:off x="2533650" y="2974000"/>
            <a:ext cx="407670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1"/>
        <p:cNvGrpSpPr/>
        <p:nvPr/>
      </p:nvGrpSpPr>
      <p:grpSpPr>
        <a:xfrm>
          <a:off x="0" y="0"/>
          <a:ext cx="0" cy="0"/>
          <a:chOff x="0" y="0"/>
          <a:chExt cx="0" cy="0"/>
        </a:xfrm>
      </p:grpSpPr>
      <p:sp>
        <p:nvSpPr>
          <p:cNvPr id="392" name="Google Shape;392;p29"/>
          <p:cNvSpPr/>
          <p:nvPr/>
        </p:nvSpPr>
        <p:spPr>
          <a:xfrm rot="-3126265">
            <a:off x="183948" y="569862"/>
            <a:ext cx="388160" cy="389959"/>
          </a:xfrm>
          <a:custGeom>
            <a:avLst/>
            <a:gdLst/>
            <a:ahLst/>
            <a:cxnLst/>
            <a:rect l="l" t="t" r="r" b="b"/>
            <a:pathLst>
              <a:path w="15527" h="15599" extrusionOk="0">
                <a:moveTo>
                  <a:pt x="14667" y="0"/>
                </a:moveTo>
                <a:cubicBezTo>
                  <a:pt x="14193" y="0"/>
                  <a:pt x="13810" y="384"/>
                  <a:pt x="13810" y="858"/>
                </a:cubicBezTo>
                <a:lnTo>
                  <a:pt x="13810" y="13632"/>
                </a:lnTo>
                <a:lnTo>
                  <a:pt x="1165" y="10383"/>
                </a:lnTo>
                <a:cubicBezTo>
                  <a:pt x="1093" y="10364"/>
                  <a:pt x="1021" y="10355"/>
                  <a:pt x="950" y="10355"/>
                </a:cubicBezTo>
                <a:cubicBezTo>
                  <a:pt x="568" y="10355"/>
                  <a:pt x="218" y="10613"/>
                  <a:pt x="119" y="11001"/>
                </a:cubicBezTo>
                <a:cubicBezTo>
                  <a:pt x="1" y="11460"/>
                  <a:pt x="277" y="11928"/>
                  <a:pt x="738" y="12047"/>
                </a:cubicBezTo>
                <a:lnTo>
                  <a:pt x="14454" y="15571"/>
                </a:lnTo>
                <a:cubicBezTo>
                  <a:pt x="14523" y="15591"/>
                  <a:pt x="14595" y="15599"/>
                  <a:pt x="14667" y="15599"/>
                </a:cubicBezTo>
                <a:cubicBezTo>
                  <a:pt x="15143" y="15599"/>
                  <a:pt x="15527" y="15215"/>
                  <a:pt x="15527" y="14741"/>
                </a:cubicBezTo>
                <a:lnTo>
                  <a:pt x="15527" y="858"/>
                </a:lnTo>
                <a:cubicBezTo>
                  <a:pt x="15527" y="384"/>
                  <a:pt x="15143" y="0"/>
                  <a:pt x="14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94" name="Google Shape;394;p29"/>
          <p:cNvSpPr txBox="1">
            <a:spLocks noGrp="1"/>
          </p:cNvSpPr>
          <p:nvPr>
            <p:ph type="title" idx="2"/>
          </p:nvPr>
        </p:nvSpPr>
        <p:spPr>
          <a:xfrm>
            <a:off x="796213" y="1872630"/>
            <a:ext cx="23691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ABSTRAK</a:t>
            </a:r>
            <a:endParaRPr/>
          </a:p>
        </p:txBody>
      </p:sp>
      <p:sp>
        <p:nvSpPr>
          <p:cNvPr id="395" name="Google Shape;395;p29"/>
          <p:cNvSpPr txBox="1">
            <a:spLocks noGrp="1"/>
          </p:cNvSpPr>
          <p:nvPr>
            <p:ph type="title" idx="3"/>
          </p:nvPr>
        </p:nvSpPr>
        <p:spPr>
          <a:xfrm>
            <a:off x="3292488" y="1872630"/>
            <a:ext cx="23691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PENDAHULUAN</a:t>
            </a:r>
            <a:endParaRPr/>
          </a:p>
        </p:txBody>
      </p:sp>
      <p:sp>
        <p:nvSpPr>
          <p:cNvPr id="396" name="Google Shape;396;p29"/>
          <p:cNvSpPr txBox="1">
            <a:spLocks noGrp="1"/>
          </p:cNvSpPr>
          <p:nvPr>
            <p:ph type="title" idx="5"/>
          </p:nvPr>
        </p:nvSpPr>
        <p:spPr>
          <a:xfrm>
            <a:off x="1290913" y="1335988"/>
            <a:ext cx="1379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97" name="Google Shape;397;p29"/>
          <p:cNvSpPr txBox="1">
            <a:spLocks noGrp="1"/>
          </p:cNvSpPr>
          <p:nvPr>
            <p:ph type="title" idx="6"/>
          </p:nvPr>
        </p:nvSpPr>
        <p:spPr>
          <a:xfrm>
            <a:off x="3787188" y="1335988"/>
            <a:ext cx="1379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8" name="Google Shape;398;p29"/>
          <p:cNvSpPr txBox="1">
            <a:spLocks noGrp="1"/>
          </p:cNvSpPr>
          <p:nvPr>
            <p:ph type="title" idx="7"/>
          </p:nvPr>
        </p:nvSpPr>
        <p:spPr>
          <a:xfrm>
            <a:off x="3196050" y="3904450"/>
            <a:ext cx="25620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HASIL &amp; PEMBAHASAN</a:t>
            </a:r>
            <a:endParaRPr/>
          </a:p>
        </p:txBody>
      </p:sp>
      <p:sp>
        <p:nvSpPr>
          <p:cNvPr id="399" name="Google Shape;399;p29"/>
          <p:cNvSpPr txBox="1">
            <a:spLocks noGrp="1"/>
          </p:cNvSpPr>
          <p:nvPr>
            <p:ph type="title" idx="14"/>
          </p:nvPr>
        </p:nvSpPr>
        <p:spPr>
          <a:xfrm>
            <a:off x="3787188" y="3083225"/>
            <a:ext cx="1379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400" name="Google Shape;400;p29"/>
          <p:cNvSpPr txBox="1">
            <a:spLocks noGrp="1"/>
          </p:cNvSpPr>
          <p:nvPr>
            <p:ph type="title" idx="7"/>
          </p:nvPr>
        </p:nvSpPr>
        <p:spPr>
          <a:xfrm>
            <a:off x="6054863" y="3619868"/>
            <a:ext cx="23691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PENUTUP</a:t>
            </a:r>
            <a:endParaRPr/>
          </a:p>
        </p:txBody>
      </p:sp>
      <p:sp>
        <p:nvSpPr>
          <p:cNvPr id="401" name="Google Shape;401;p29"/>
          <p:cNvSpPr txBox="1">
            <a:spLocks noGrp="1"/>
          </p:cNvSpPr>
          <p:nvPr>
            <p:ph type="title" idx="14"/>
          </p:nvPr>
        </p:nvSpPr>
        <p:spPr>
          <a:xfrm>
            <a:off x="6549563" y="3083225"/>
            <a:ext cx="1379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402" name="Google Shape;402;p29"/>
          <p:cNvSpPr txBox="1">
            <a:spLocks noGrp="1"/>
          </p:cNvSpPr>
          <p:nvPr>
            <p:ph type="title" idx="7"/>
          </p:nvPr>
        </p:nvSpPr>
        <p:spPr>
          <a:xfrm>
            <a:off x="796225" y="3904450"/>
            <a:ext cx="23691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METODE PENELITIAN</a:t>
            </a:r>
            <a:endParaRPr/>
          </a:p>
        </p:txBody>
      </p:sp>
      <p:sp>
        <p:nvSpPr>
          <p:cNvPr id="403" name="Google Shape;403;p29"/>
          <p:cNvSpPr txBox="1">
            <a:spLocks noGrp="1"/>
          </p:cNvSpPr>
          <p:nvPr>
            <p:ph type="title" idx="14"/>
          </p:nvPr>
        </p:nvSpPr>
        <p:spPr>
          <a:xfrm>
            <a:off x="1290913" y="3083213"/>
            <a:ext cx="1379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04" name="Google Shape;404;p29"/>
          <p:cNvSpPr txBox="1">
            <a:spLocks noGrp="1"/>
          </p:cNvSpPr>
          <p:nvPr>
            <p:ph type="title" idx="3"/>
          </p:nvPr>
        </p:nvSpPr>
        <p:spPr>
          <a:xfrm>
            <a:off x="6054863" y="1872630"/>
            <a:ext cx="23691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TINJAUAN PUSTAKA</a:t>
            </a:r>
            <a:endParaRPr/>
          </a:p>
        </p:txBody>
      </p:sp>
      <p:sp>
        <p:nvSpPr>
          <p:cNvPr id="405" name="Google Shape;405;p29"/>
          <p:cNvSpPr txBox="1">
            <a:spLocks noGrp="1"/>
          </p:cNvSpPr>
          <p:nvPr>
            <p:ph type="title" idx="6"/>
          </p:nvPr>
        </p:nvSpPr>
        <p:spPr>
          <a:xfrm>
            <a:off x="6549563" y="1335988"/>
            <a:ext cx="1379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35"/>
        <p:cNvGrpSpPr/>
        <p:nvPr/>
      </p:nvGrpSpPr>
      <p:grpSpPr>
        <a:xfrm>
          <a:off x="0" y="0"/>
          <a:ext cx="0" cy="0"/>
          <a:chOff x="0" y="0"/>
          <a:chExt cx="0" cy="0"/>
        </a:xfrm>
      </p:grpSpPr>
      <p:sp>
        <p:nvSpPr>
          <p:cNvPr id="536" name="Google Shape;536;p47"/>
          <p:cNvSpPr txBox="1">
            <a:spLocks noGrp="1"/>
          </p:cNvSpPr>
          <p:nvPr>
            <p:ph type="title" idx="2"/>
          </p:nvPr>
        </p:nvSpPr>
        <p:spPr>
          <a:xfrm>
            <a:off x="1610100" y="1721913"/>
            <a:ext cx="592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37" name="Google Shape;537;p47"/>
          <p:cNvSpPr txBox="1">
            <a:spLocks noGrp="1"/>
          </p:cNvSpPr>
          <p:nvPr>
            <p:ph type="title"/>
          </p:nvPr>
        </p:nvSpPr>
        <p:spPr>
          <a:xfrm>
            <a:off x="1610100" y="2679088"/>
            <a:ext cx="59238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HASIL &amp; PEMBAHASAN</a:t>
            </a:r>
            <a:endParaRPr>
              <a:solidFill>
                <a:schemeClr val="accent4"/>
              </a:solidFill>
            </a:endParaRPr>
          </a:p>
          <a:p>
            <a:pPr marL="0" lvl="0" indent="0" algn="ctr" rtl="0">
              <a:spcBef>
                <a:spcPts val="0"/>
              </a:spcBef>
              <a:spcAft>
                <a:spcPts val="0"/>
              </a:spcAft>
              <a:buNone/>
            </a:pPr>
            <a:endParaRPr>
              <a:solidFill>
                <a:schemeClr val="accent4"/>
              </a:solidFill>
            </a:endParaRPr>
          </a:p>
          <a:p>
            <a:pPr marL="0" lvl="0" indent="0" algn="ctr" rtl="0">
              <a:spcBef>
                <a:spcPts val="0"/>
              </a:spcBef>
              <a:spcAft>
                <a:spcPts val="0"/>
              </a:spcAft>
              <a:buNone/>
            </a:pPr>
            <a:endParaRPr>
              <a:solidFill>
                <a:schemeClr val="accent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41"/>
        <p:cNvGrpSpPr/>
        <p:nvPr/>
      </p:nvGrpSpPr>
      <p:grpSpPr>
        <a:xfrm>
          <a:off x="0" y="0"/>
          <a:ext cx="0" cy="0"/>
          <a:chOff x="0" y="0"/>
          <a:chExt cx="0" cy="0"/>
        </a:xfrm>
      </p:grpSpPr>
      <p:sp>
        <p:nvSpPr>
          <p:cNvPr id="542" name="Google Shape;542;p48"/>
          <p:cNvSpPr txBox="1">
            <a:spLocks noGrp="1"/>
          </p:cNvSpPr>
          <p:nvPr>
            <p:ph type="body" idx="1"/>
          </p:nvPr>
        </p:nvSpPr>
        <p:spPr>
          <a:xfrm>
            <a:off x="720425" y="1017725"/>
            <a:ext cx="6794700" cy="3735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Dataset yang digunakan sebanyak 488 Tweet, data dibagi secara seimbang (balanced) setiap kelasnya, karena dengan data yang tidak seimbang (imbalanced), klasifikasi yang dibangun memiliki kecenderungan untuk mengabaikan minority class. Data dibagi menjadi </a:t>
            </a:r>
            <a:r>
              <a:rPr lang="id-ID" sz="1400" dirty="0"/>
              <a:t>N</a:t>
            </a:r>
            <a:r>
              <a:rPr lang="en-US" sz="1400" dirty="0"/>
              <a:t>on </a:t>
            </a:r>
            <a:r>
              <a:rPr lang="en" sz="1400" dirty="0"/>
              <a:t>HateSpeech 244 Tweet dan </a:t>
            </a:r>
            <a:r>
              <a:rPr lang="en" sz="1400" dirty="0">
                <a:solidFill>
                  <a:schemeClr val="dk1"/>
                </a:solidFill>
              </a:rPr>
              <a:t>HateSpeech 244</a:t>
            </a:r>
            <a:r>
              <a:rPr lang="en" sz="1400" dirty="0"/>
              <a:t> Tweet. Pemberian label dilakukan secara manual.</a:t>
            </a:r>
            <a:endParaRPr sz="1400" dirty="0"/>
          </a:p>
        </p:txBody>
      </p:sp>
      <p:sp>
        <p:nvSpPr>
          <p:cNvPr id="543" name="Google Shape;543;p48"/>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Uji Coba dan Pembahasan</a:t>
            </a:r>
            <a:endParaRPr/>
          </a:p>
        </p:txBody>
      </p:sp>
      <p:pic>
        <p:nvPicPr>
          <p:cNvPr id="2" name="Picture 1">
            <a:extLst>
              <a:ext uri="{FF2B5EF4-FFF2-40B4-BE49-F238E27FC236}">
                <a16:creationId xmlns:a16="http://schemas.microsoft.com/office/drawing/2014/main" id="{658F860A-E984-4138-A0CC-5BD77239D11B}"/>
              </a:ext>
            </a:extLst>
          </p:cNvPr>
          <p:cNvPicPr>
            <a:picLocks noChangeAspect="1"/>
          </p:cNvPicPr>
          <p:nvPr/>
        </p:nvPicPr>
        <p:blipFill>
          <a:blip r:embed="rId3"/>
          <a:stretch>
            <a:fillRect/>
          </a:stretch>
        </p:blipFill>
        <p:spPr>
          <a:xfrm>
            <a:off x="2325297" y="2478004"/>
            <a:ext cx="4493406" cy="20856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48"/>
        <p:cNvGrpSpPr/>
        <p:nvPr/>
      </p:nvGrpSpPr>
      <p:grpSpPr>
        <a:xfrm>
          <a:off x="0" y="0"/>
          <a:ext cx="0" cy="0"/>
          <a:chOff x="0" y="0"/>
          <a:chExt cx="0" cy="0"/>
        </a:xfrm>
      </p:grpSpPr>
      <p:sp>
        <p:nvSpPr>
          <p:cNvPr id="549" name="Google Shape;549;p49"/>
          <p:cNvSpPr txBox="1">
            <a:spLocks noGrp="1"/>
          </p:cNvSpPr>
          <p:nvPr>
            <p:ph type="body" idx="1"/>
          </p:nvPr>
        </p:nvSpPr>
        <p:spPr>
          <a:xfrm>
            <a:off x="720425" y="1017725"/>
            <a:ext cx="6794700" cy="3735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800"/>
              <a:t>Pada penelitian ini metode yang digunakan untuk melakukan klasifikasi data adalah Naïve Bayes Classifier (NBC) dan Support Vector Machine (SVM) dengan menggunakan perangkat lunak WEKA versi 3.8.4 untuk melakukan klasifikasi. WEKA menggunakan tipe dokumen Attribute-Relation File Format (ARFF) sebagai masukan untuk melakukan klasifikasi data.</a:t>
            </a:r>
            <a:endParaRPr sz="1800"/>
          </a:p>
          <a:p>
            <a:pPr marL="0" lvl="0" indent="457200" algn="just" rtl="0">
              <a:spcBef>
                <a:spcPts val="0"/>
              </a:spcBef>
              <a:spcAft>
                <a:spcPts val="0"/>
              </a:spcAft>
              <a:buNone/>
            </a:pPr>
            <a:r>
              <a:rPr lang="en" sz="1800"/>
              <a:t>Sebagai perbandingan, penelitian dilakukan dengan menggunakan WEKA (tanpa stopword), </a:t>
            </a:r>
            <a:r>
              <a:rPr lang="en" sz="1800">
                <a:solidFill>
                  <a:schemeClr val="dk1"/>
                </a:solidFill>
              </a:rPr>
              <a:t>WEKA (dengan stopword), dan menggunakan Python.</a:t>
            </a:r>
            <a:endParaRPr sz="1800"/>
          </a:p>
        </p:txBody>
      </p:sp>
      <p:sp>
        <p:nvSpPr>
          <p:cNvPr id="550" name="Google Shape;550;p49"/>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Uji Coba dan Pembahasan (lanj.)</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54"/>
        <p:cNvGrpSpPr/>
        <p:nvPr/>
      </p:nvGrpSpPr>
      <p:grpSpPr>
        <a:xfrm>
          <a:off x="0" y="0"/>
          <a:ext cx="0" cy="0"/>
          <a:chOff x="0" y="0"/>
          <a:chExt cx="0" cy="0"/>
        </a:xfrm>
      </p:grpSpPr>
      <p:sp>
        <p:nvSpPr>
          <p:cNvPr id="555" name="Google Shape;555;p50"/>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Perbandingan Hasil Klasifikasi</a:t>
            </a:r>
            <a:endParaRPr/>
          </a:p>
        </p:txBody>
      </p:sp>
      <p:pic>
        <p:nvPicPr>
          <p:cNvPr id="2" name="Picture 1">
            <a:extLst>
              <a:ext uri="{FF2B5EF4-FFF2-40B4-BE49-F238E27FC236}">
                <a16:creationId xmlns:a16="http://schemas.microsoft.com/office/drawing/2014/main" id="{6B3DD894-8757-4B64-8E1B-49D9C2F7AC08}"/>
              </a:ext>
            </a:extLst>
          </p:cNvPr>
          <p:cNvPicPr>
            <a:picLocks noChangeAspect="1"/>
          </p:cNvPicPr>
          <p:nvPr/>
        </p:nvPicPr>
        <p:blipFill>
          <a:blip r:embed="rId3"/>
          <a:stretch>
            <a:fillRect/>
          </a:stretch>
        </p:blipFill>
        <p:spPr>
          <a:xfrm>
            <a:off x="2236543" y="1064324"/>
            <a:ext cx="4670914" cy="37367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54"/>
        <p:cNvGrpSpPr/>
        <p:nvPr/>
      </p:nvGrpSpPr>
      <p:grpSpPr>
        <a:xfrm>
          <a:off x="0" y="0"/>
          <a:ext cx="0" cy="0"/>
          <a:chOff x="0" y="0"/>
          <a:chExt cx="0" cy="0"/>
        </a:xfrm>
      </p:grpSpPr>
      <p:sp>
        <p:nvSpPr>
          <p:cNvPr id="555" name="Google Shape;555;p50"/>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Perbandingan Hasil Klasifikasi</a:t>
            </a:r>
            <a:endParaRPr/>
          </a:p>
        </p:txBody>
      </p:sp>
      <p:pic>
        <p:nvPicPr>
          <p:cNvPr id="3" name="Picture 2">
            <a:extLst>
              <a:ext uri="{FF2B5EF4-FFF2-40B4-BE49-F238E27FC236}">
                <a16:creationId xmlns:a16="http://schemas.microsoft.com/office/drawing/2014/main" id="{DC276EB3-EED8-4B54-9E83-0FB695F39CFE}"/>
              </a:ext>
            </a:extLst>
          </p:cNvPr>
          <p:cNvPicPr>
            <a:picLocks noChangeAspect="1"/>
          </p:cNvPicPr>
          <p:nvPr/>
        </p:nvPicPr>
        <p:blipFill>
          <a:blip r:embed="rId3"/>
          <a:stretch>
            <a:fillRect/>
          </a:stretch>
        </p:blipFill>
        <p:spPr>
          <a:xfrm>
            <a:off x="627098" y="1184909"/>
            <a:ext cx="2276793" cy="1057423"/>
          </a:xfrm>
          <a:prstGeom prst="rect">
            <a:avLst/>
          </a:prstGeom>
        </p:spPr>
      </p:pic>
      <p:pic>
        <p:nvPicPr>
          <p:cNvPr id="4" name="Picture 3">
            <a:extLst>
              <a:ext uri="{FF2B5EF4-FFF2-40B4-BE49-F238E27FC236}">
                <a16:creationId xmlns:a16="http://schemas.microsoft.com/office/drawing/2014/main" id="{EF6C9700-E65F-4316-B035-68E2B75526EF}"/>
              </a:ext>
            </a:extLst>
          </p:cNvPr>
          <p:cNvPicPr>
            <a:picLocks noChangeAspect="1"/>
          </p:cNvPicPr>
          <p:nvPr/>
        </p:nvPicPr>
        <p:blipFill>
          <a:blip r:embed="rId4"/>
          <a:stretch>
            <a:fillRect/>
          </a:stretch>
        </p:blipFill>
        <p:spPr>
          <a:xfrm>
            <a:off x="646151" y="3245604"/>
            <a:ext cx="2257740" cy="1086002"/>
          </a:xfrm>
          <a:prstGeom prst="rect">
            <a:avLst/>
          </a:prstGeom>
        </p:spPr>
      </p:pic>
      <p:pic>
        <p:nvPicPr>
          <p:cNvPr id="5" name="Picture 4">
            <a:extLst>
              <a:ext uri="{FF2B5EF4-FFF2-40B4-BE49-F238E27FC236}">
                <a16:creationId xmlns:a16="http://schemas.microsoft.com/office/drawing/2014/main" id="{5A9D5D75-311E-43F1-B47C-14DB3C9835B0}"/>
              </a:ext>
            </a:extLst>
          </p:cNvPr>
          <p:cNvPicPr>
            <a:picLocks noChangeAspect="1"/>
          </p:cNvPicPr>
          <p:nvPr/>
        </p:nvPicPr>
        <p:blipFill>
          <a:blip r:embed="rId5"/>
          <a:stretch>
            <a:fillRect/>
          </a:stretch>
        </p:blipFill>
        <p:spPr>
          <a:xfrm>
            <a:off x="3513468" y="1199198"/>
            <a:ext cx="2257740" cy="1028844"/>
          </a:xfrm>
          <a:prstGeom prst="rect">
            <a:avLst/>
          </a:prstGeom>
        </p:spPr>
      </p:pic>
      <p:pic>
        <p:nvPicPr>
          <p:cNvPr id="6" name="Picture 5">
            <a:extLst>
              <a:ext uri="{FF2B5EF4-FFF2-40B4-BE49-F238E27FC236}">
                <a16:creationId xmlns:a16="http://schemas.microsoft.com/office/drawing/2014/main" id="{B1A367EC-00CC-4872-B41A-C08582E6DB5D}"/>
              </a:ext>
            </a:extLst>
          </p:cNvPr>
          <p:cNvPicPr>
            <a:picLocks noChangeAspect="1"/>
          </p:cNvPicPr>
          <p:nvPr/>
        </p:nvPicPr>
        <p:blipFill>
          <a:blip r:embed="rId6"/>
          <a:stretch>
            <a:fillRect/>
          </a:stretch>
        </p:blipFill>
        <p:spPr>
          <a:xfrm>
            <a:off x="3499178" y="3293236"/>
            <a:ext cx="2286319" cy="990738"/>
          </a:xfrm>
          <a:prstGeom prst="rect">
            <a:avLst/>
          </a:prstGeom>
        </p:spPr>
      </p:pic>
      <p:pic>
        <p:nvPicPr>
          <p:cNvPr id="7" name="Picture 6">
            <a:extLst>
              <a:ext uri="{FF2B5EF4-FFF2-40B4-BE49-F238E27FC236}">
                <a16:creationId xmlns:a16="http://schemas.microsoft.com/office/drawing/2014/main" id="{706C6A56-5DCA-46B3-9E2E-B70945179CC7}"/>
              </a:ext>
            </a:extLst>
          </p:cNvPr>
          <p:cNvPicPr>
            <a:picLocks noChangeAspect="1"/>
          </p:cNvPicPr>
          <p:nvPr/>
        </p:nvPicPr>
        <p:blipFill>
          <a:blip r:embed="rId7"/>
          <a:stretch>
            <a:fillRect/>
          </a:stretch>
        </p:blipFill>
        <p:spPr>
          <a:xfrm>
            <a:off x="6709285" y="1262665"/>
            <a:ext cx="1365570" cy="868999"/>
          </a:xfrm>
          <a:prstGeom prst="rect">
            <a:avLst/>
          </a:prstGeom>
        </p:spPr>
      </p:pic>
      <p:pic>
        <p:nvPicPr>
          <p:cNvPr id="8" name="Picture 7">
            <a:extLst>
              <a:ext uri="{FF2B5EF4-FFF2-40B4-BE49-F238E27FC236}">
                <a16:creationId xmlns:a16="http://schemas.microsoft.com/office/drawing/2014/main" id="{32ACE7CB-3C70-4D10-A975-B78B8FD409B5}"/>
              </a:ext>
            </a:extLst>
          </p:cNvPr>
          <p:cNvPicPr>
            <a:picLocks noChangeAspect="1"/>
          </p:cNvPicPr>
          <p:nvPr/>
        </p:nvPicPr>
        <p:blipFill>
          <a:blip r:embed="rId8"/>
          <a:stretch>
            <a:fillRect/>
          </a:stretch>
        </p:blipFill>
        <p:spPr>
          <a:xfrm>
            <a:off x="6688183" y="3386384"/>
            <a:ext cx="1407773" cy="804441"/>
          </a:xfrm>
          <a:prstGeom prst="rect">
            <a:avLst/>
          </a:prstGeom>
        </p:spPr>
      </p:pic>
      <p:sp>
        <p:nvSpPr>
          <p:cNvPr id="10" name="Google Shape;542;p48">
            <a:extLst>
              <a:ext uri="{FF2B5EF4-FFF2-40B4-BE49-F238E27FC236}">
                <a16:creationId xmlns:a16="http://schemas.microsoft.com/office/drawing/2014/main" id="{D84598A2-A22E-4E1C-B1A4-50707BA512C1}"/>
              </a:ext>
            </a:extLst>
          </p:cNvPr>
          <p:cNvSpPr txBox="1">
            <a:spLocks/>
          </p:cNvSpPr>
          <p:nvPr/>
        </p:nvSpPr>
        <p:spPr>
          <a:xfrm>
            <a:off x="389835" y="2253084"/>
            <a:ext cx="2339298" cy="418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1pPr>
            <a:lvl2pPr marL="914400" marR="0" lvl="1"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2pPr>
            <a:lvl3pPr marL="1371600" marR="0" lvl="2"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3pPr>
            <a:lvl4pPr marL="1828800" marR="0" lvl="3"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4pPr>
            <a:lvl5pPr marL="2286000" marR="0" lvl="4"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5pPr>
            <a:lvl6pPr marL="2743200" marR="0" lvl="5"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6pPr>
            <a:lvl7pPr marL="3200400" marR="0" lvl="6"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7pPr>
            <a:lvl8pPr marL="3657600" marR="0" lvl="7"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8pPr>
            <a:lvl9pPr marL="4114800" marR="0" lvl="8"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9pPr>
          </a:lstStyle>
          <a:p>
            <a:pPr marL="0" indent="457200" algn="just"/>
            <a:r>
              <a:rPr lang="en-US" sz="1400" dirty="0"/>
              <a:t>NBS (</a:t>
            </a:r>
            <a:r>
              <a:rPr lang="en-US" sz="1400" dirty="0" err="1"/>
              <a:t>tanpa</a:t>
            </a:r>
            <a:r>
              <a:rPr lang="en-US" sz="1400" dirty="0"/>
              <a:t> </a:t>
            </a:r>
            <a:r>
              <a:rPr lang="en-US" sz="1400" dirty="0" err="1"/>
              <a:t>stopword</a:t>
            </a:r>
            <a:r>
              <a:rPr lang="en-US" sz="1400" dirty="0"/>
              <a:t>)</a:t>
            </a:r>
            <a:endParaRPr lang="id-ID" sz="1400" dirty="0"/>
          </a:p>
        </p:txBody>
      </p:sp>
      <p:sp>
        <p:nvSpPr>
          <p:cNvPr id="11" name="Google Shape;542;p48">
            <a:extLst>
              <a:ext uri="{FF2B5EF4-FFF2-40B4-BE49-F238E27FC236}">
                <a16:creationId xmlns:a16="http://schemas.microsoft.com/office/drawing/2014/main" id="{854C22F2-283C-4932-BACE-1142CF719BF7}"/>
              </a:ext>
            </a:extLst>
          </p:cNvPr>
          <p:cNvSpPr txBox="1">
            <a:spLocks/>
          </p:cNvSpPr>
          <p:nvPr/>
        </p:nvSpPr>
        <p:spPr>
          <a:xfrm>
            <a:off x="318010" y="4331606"/>
            <a:ext cx="2482948" cy="418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1pPr>
            <a:lvl2pPr marL="914400" marR="0" lvl="1"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2pPr>
            <a:lvl3pPr marL="1371600" marR="0" lvl="2"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3pPr>
            <a:lvl4pPr marL="1828800" marR="0" lvl="3"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4pPr>
            <a:lvl5pPr marL="2286000" marR="0" lvl="4"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5pPr>
            <a:lvl6pPr marL="2743200" marR="0" lvl="5"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6pPr>
            <a:lvl7pPr marL="3200400" marR="0" lvl="6"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7pPr>
            <a:lvl8pPr marL="3657600" marR="0" lvl="7"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8pPr>
            <a:lvl9pPr marL="4114800" marR="0" lvl="8"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9pPr>
          </a:lstStyle>
          <a:p>
            <a:pPr marL="0" indent="457200" algn="just"/>
            <a:r>
              <a:rPr lang="en-US" sz="1400" dirty="0"/>
              <a:t>NBS (</a:t>
            </a:r>
            <a:r>
              <a:rPr lang="en-US" sz="1400" dirty="0" err="1"/>
              <a:t>dengan</a:t>
            </a:r>
            <a:r>
              <a:rPr lang="en-US" sz="1400" dirty="0"/>
              <a:t> </a:t>
            </a:r>
            <a:r>
              <a:rPr lang="en-US" sz="1400" dirty="0" err="1"/>
              <a:t>stopword</a:t>
            </a:r>
            <a:r>
              <a:rPr lang="en-US" sz="1400" dirty="0"/>
              <a:t>)</a:t>
            </a:r>
            <a:endParaRPr lang="id-ID" sz="1400" dirty="0"/>
          </a:p>
        </p:txBody>
      </p:sp>
      <p:sp>
        <p:nvSpPr>
          <p:cNvPr id="12" name="Google Shape;542;p48">
            <a:extLst>
              <a:ext uri="{FF2B5EF4-FFF2-40B4-BE49-F238E27FC236}">
                <a16:creationId xmlns:a16="http://schemas.microsoft.com/office/drawing/2014/main" id="{48B6638F-EF15-4A1E-90EF-F1BB281C475B}"/>
              </a:ext>
            </a:extLst>
          </p:cNvPr>
          <p:cNvSpPr txBox="1">
            <a:spLocks/>
          </p:cNvSpPr>
          <p:nvPr/>
        </p:nvSpPr>
        <p:spPr>
          <a:xfrm>
            <a:off x="3299503" y="2253811"/>
            <a:ext cx="2339298" cy="418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1pPr>
            <a:lvl2pPr marL="914400" marR="0" lvl="1"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2pPr>
            <a:lvl3pPr marL="1371600" marR="0" lvl="2"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3pPr>
            <a:lvl4pPr marL="1828800" marR="0" lvl="3"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4pPr>
            <a:lvl5pPr marL="2286000" marR="0" lvl="4"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5pPr>
            <a:lvl6pPr marL="2743200" marR="0" lvl="5"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6pPr>
            <a:lvl7pPr marL="3200400" marR="0" lvl="6"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7pPr>
            <a:lvl8pPr marL="3657600" marR="0" lvl="7"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8pPr>
            <a:lvl9pPr marL="4114800" marR="0" lvl="8"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9pPr>
          </a:lstStyle>
          <a:p>
            <a:pPr marL="0" indent="457200" algn="just"/>
            <a:r>
              <a:rPr lang="en-US" sz="1400" dirty="0"/>
              <a:t>SVM (</a:t>
            </a:r>
            <a:r>
              <a:rPr lang="en-US" sz="1400" dirty="0" err="1"/>
              <a:t>tanpa</a:t>
            </a:r>
            <a:r>
              <a:rPr lang="en-US" sz="1400" dirty="0"/>
              <a:t> </a:t>
            </a:r>
            <a:r>
              <a:rPr lang="en-US" sz="1400" dirty="0" err="1"/>
              <a:t>stopword</a:t>
            </a:r>
            <a:r>
              <a:rPr lang="en-US" sz="1400" dirty="0"/>
              <a:t>)</a:t>
            </a:r>
            <a:endParaRPr lang="id-ID" sz="1400" dirty="0"/>
          </a:p>
        </p:txBody>
      </p:sp>
      <p:sp>
        <p:nvSpPr>
          <p:cNvPr id="13" name="Google Shape;542;p48">
            <a:extLst>
              <a:ext uri="{FF2B5EF4-FFF2-40B4-BE49-F238E27FC236}">
                <a16:creationId xmlns:a16="http://schemas.microsoft.com/office/drawing/2014/main" id="{AC3C138B-0350-4FF1-9B51-87A6EA26540E}"/>
              </a:ext>
            </a:extLst>
          </p:cNvPr>
          <p:cNvSpPr txBox="1">
            <a:spLocks/>
          </p:cNvSpPr>
          <p:nvPr/>
        </p:nvSpPr>
        <p:spPr>
          <a:xfrm>
            <a:off x="3227678" y="4331606"/>
            <a:ext cx="2482948" cy="418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1pPr>
            <a:lvl2pPr marL="914400" marR="0" lvl="1"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2pPr>
            <a:lvl3pPr marL="1371600" marR="0" lvl="2"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3pPr>
            <a:lvl4pPr marL="1828800" marR="0" lvl="3"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4pPr>
            <a:lvl5pPr marL="2286000" marR="0" lvl="4"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5pPr>
            <a:lvl6pPr marL="2743200" marR="0" lvl="5"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6pPr>
            <a:lvl7pPr marL="3200400" marR="0" lvl="6"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7pPr>
            <a:lvl8pPr marL="3657600" marR="0" lvl="7"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8pPr>
            <a:lvl9pPr marL="4114800" marR="0" lvl="8"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9pPr>
          </a:lstStyle>
          <a:p>
            <a:pPr marL="0" indent="457200" algn="just"/>
            <a:r>
              <a:rPr lang="en-US" sz="1400" dirty="0"/>
              <a:t>SVM (</a:t>
            </a:r>
            <a:r>
              <a:rPr lang="en-US" sz="1400" dirty="0" err="1"/>
              <a:t>dengan</a:t>
            </a:r>
            <a:r>
              <a:rPr lang="en-US" sz="1400" dirty="0"/>
              <a:t> </a:t>
            </a:r>
            <a:r>
              <a:rPr lang="en-US" sz="1400" dirty="0" err="1"/>
              <a:t>stopword</a:t>
            </a:r>
            <a:r>
              <a:rPr lang="en-US" sz="1400" dirty="0"/>
              <a:t>)</a:t>
            </a:r>
            <a:endParaRPr lang="id-ID" sz="1400" dirty="0"/>
          </a:p>
        </p:txBody>
      </p:sp>
      <p:sp>
        <p:nvSpPr>
          <p:cNvPr id="14" name="Google Shape;542;p48">
            <a:extLst>
              <a:ext uri="{FF2B5EF4-FFF2-40B4-BE49-F238E27FC236}">
                <a16:creationId xmlns:a16="http://schemas.microsoft.com/office/drawing/2014/main" id="{3E427D8A-A6DC-411A-927A-264BA14D1A52}"/>
              </a:ext>
            </a:extLst>
          </p:cNvPr>
          <p:cNvSpPr txBox="1">
            <a:spLocks/>
          </p:cNvSpPr>
          <p:nvPr/>
        </p:nvSpPr>
        <p:spPr>
          <a:xfrm>
            <a:off x="6709285" y="2228042"/>
            <a:ext cx="2339298" cy="418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1pPr>
            <a:lvl2pPr marL="914400" marR="0" lvl="1"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2pPr>
            <a:lvl3pPr marL="1371600" marR="0" lvl="2"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3pPr>
            <a:lvl4pPr marL="1828800" marR="0" lvl="3"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4pPr>
            <a:lvl5pPr marL="2286000" marR="0" lvl="4"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5pPr>
            <a:lvl6pPr marL="2743200" marR="0" lvl="5"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6pPr>
            <a:lvl7pPr marL="3200400" marR="0" lvl="6"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7pPr>
            <a:lvl8pPr marL="3657600" marR="0" lvl="7"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8pPr>
            <a:lvl9pPr marL="4114800" marR="0" lvl="8"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9pPr>
          </a:lstStyle>
          <a:p>
            <a:pPr marL="0" indent="457200" algn="just"/>
            <a:r>
              <a:rPr lang="en-US" sz="1400" dirty="0"/>
              <a:t>NBS</a:t>
            </a:r>
            <a:endParaRPr lang="id-ID" sz="1400" dirty="0"/>
          </a:p>
        </p:txBody>
      </p:sp>
      <p:sp>
        <p:nvSpPr>
          <p:cNvPr id="15" name="Google Shape;542;p48">
            <a:extLst>
              <a:ext uri="{FF2B5EF4-FFF2-40B4-BE49-F238E27FC236}">
                <a16:creationId xmlns:a16="http://schemas.microsoft.com/office/drawing/2014/main" id="{6AAF1A66-8C97-4F73-8B62-490C367AE75F}"/>
              </a:ext>
            </a:extLst>
          </p:cNvPr>
          <p:cNvSpPr txBox="1">
            <a:spLocks/>
          </p:cNvSpPr>
          <p:nvPr/>
        </p:nvSpPr>
        <p:spPr>
          <a:xfrm>
            <a:off x="6709285" y="4331605"/>
            <a:ext cx="2339298" cy="418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1pPr>
            <a:lvl2pPr marL="914400" marR="0" lvl="1"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2pPr>
            <a:lvl3pPr marL="1371600" marR="0" lvl="2"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3pPr>
            <a:lvl4pPr marL="1828800" marR="0" lvl="3"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4pPr>
            <a:lvl5pPr marL="2286000" marR="0" lvl="4"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5pPr>
            <a:lvl6pPr marL="2743200" marR="0" lvl="5"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6pPr>
            <a:lvl7pPr marL="3200400" marR="0" lvl="6"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7pPr>
            <a:lvl8pPr marL="3657600" marR="0" lvl="7"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8pPr>
            <a:lvl9pPr marL="4114800" marR="0" lvl="8" indent="-317500" algn="ctr" rtl="0">
              <a:lnSpc>
                <a:spcPct val="100000"/>
              </a:lnSpc>
              <a:spcBef>
                <a:spcPts val="0"/>
              </a:spcBef>
              <a:spcAft>
                <a:spcPts val="0"/>
              </a:spcAft>
              <a:buClr>
                <a:schemeClr val="accent1"/>
              </a:buClr>
              <a:buSzPts val="1600"/>
              <a:buFont typeface="Imprima"/>
              <a:buNone/>
              <a:defRPr sz="1600" b="0" i="0" u="none" strike="noStrike" cap="none">
                <a:solidFill>
                  <a:schemeClr val="accent1"/>
                </a:solidFill>
                <a:latin typeface="Imprima"/>
                <a:ea typeface="Imprima"/>
                <a:cs typeface="Imprima"/>
                <a:sym typeface="Imprima"/>
              </a:defRPr>
            </a:lvl9pPr>
          </a:lstStyle>
          <a:p>
            <a:pPr marL="0" indent="457200" algn="just"/>
            <a:r>
              <a:rPr lang="en-US" sz="1400" dirty="0"/>
              <a:t>SVM</a:t>
            </a:r>
            <a:endParaRPr lang="id-ID" sz="1400" dirty="0"/>
          </a:p>
        </p:txBody>
      </p:sp>
    </p:spTree>
    <p:extLst>
      <p:ext uri="{BB962C8B-B14F-4D97-AF65-F5344CB8AC3E}">
        <p14:creationId xmlns:p14="http://schemas.microsoft.com/office/powerpoint/2010/main" val="3948239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60"/>
        <p:cNvGrpSpPr/>
        <p:nvPr/>
      </p:nvGrpSpPr>
      <p:grpSpPr>
        <a:xfrm>
          <a:off x="0" y="0"/>
          <a:ext cx="0" cy="0"/>
          <a:chOff x="0" y="0"/>
          <a:chExt cx="0" cy="0"/>
        </a:xfrm>
      </p:grpSpPr>
      <p:sp>
        <p:nvSpPr>
          <p:cNvPr id="561" name="Google Shape;561;p51"/>
          <p:cNvSpPr txBox="1">
            <a:spLocks noGrp="1"/>
          </p:cNvSpPr>
          <p:nvPr>
            <p:ph type="body" idx="1"/>
          </p:nvPr>
        </p:nvSpPr>
        <p:spPr>
          <a:xfrm>
            <a:off x="720425" y="1017725"/>
            <a:ext cx="6794700" cy="3735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Dari penelitian yang telah dilakukan, didapatkan hasil sebagai berikut.</a:t>
            </a:r>
            <a:endParaRPr sz="1400" dirty="0"/>
          </a:p>
          <a:p>
            <a:pPr lvl="0" algn="just">
              <a:buChar char="-"/>
            </a:pPr>
            <a:r>
              <a:rPr lang="en" sz="1400" dirty="0"/>
              <a:t>Hasil </a:t>
            </a:r>
            <a:r>
              <a:rPr lang="en" sz="1400" b="1" dirty="0"/>
              <a:t>akurasi tertinggi</a:t>
            </a:r>
            <a:r>
              <a:rPr lang="en" sz="1400" dirty="0"/>
              <a:t> didapatkan saat menggunakan metode klasifikasi </a:t>
            </a:r>
            <a:r>
              <a:rPr lang="en" sz="1400" b="1" dirty="0">
                <a:solidFill>
                  <a:schemeClr val="dk1"/>
                </a:solidFill>
              </a:rPr>
              <a:t>Naïve Bayes Classifier (NBC)</a:t>
            </a:r>
            <a:r>
              <a:rPr lang="en" sz="1400" dirty="0">
                <a:solidFill>
                  <a:schemeClr val="dk1"/>
                </a:solidFill>
              </a:rPr>
              <a:t> </a:t>
            </a:r>
            <a:r>
              <a:rPr lang="en" sz="1400" dirty="0"/>
              <a:t>dengan WEKA </a:t>
            </a:r>
            <a:r>
              <a:rPr lang="id-ID" sz="1400" b="1" dirty="0"/>
              <a:t>t</a:t>
            </a:r>
            <a:r>
              <a:rPr lang="en-US" sz="1400" b="1" dirty="0" err="1"/>
              <a:t>anpa</a:t>
            </a:r>
            <a:r>
              <a:rPr lang="en-US" sz="1400" b="1" dirty="0"/>
              <a:t> </a:t>
            </a:r>
            <a:r>
              <a:rPr lang="en" sz="1400" b="1" dirty="0"/>
              <a:t>stopword list </a:t>
            </a:r>
            <a:r>
              <a:rPr lang="en" sz="1400" dirty="0"/>
              <a:t>Bahasa Indonesia, didapat akurasi sebesar </a:t>
            </a:r>
            <a:r>
              <a:rPr lang="en" sz="1400" b="1" dirty="0"/>
              <a:t>82,1%</a:t>
            </a:r>
            <a:r>
              <a:rPr lang="en" sz="1400" dirty="0"/>
              <a:t>.</a:t>
            </a:r>
            <a:endParaRPr sz="1400" dirty="0"/>
          </a:p>
          <a:p>
            <a:pPr marL="457200" lvl="0" indent="-317500" algn="just" rtl="0">
              <a:spcBef>
                <a:spcPts val="0"/>
              </a:spcBef>
              <a:spcAft>
                <a:spcPts val="0"/>
              </a:spcAft>
              <a:buSzPts val="1400"/>
              <a:buChar char="-"/>
            </a:pPr>
            <a:r>
              <a:rPr lang="en" sz="1400" dirty="0">
                <a:solidFill>
                  <a:schemeClr val="dk1"/>
                </a:solidFill>
              </a:rPr>
              <a:t>Hasil </a:t>
            </a:r>
            <a:r>
              <a:rPr lang="en" sz="1400" b="1" dirty="0">
                <a:solidFill>
                  <a:schemeClr val="dk1"/>
                </a:solidFill>
              </a:rPr>
              <a:t>akurasi terendah</a:t>
            </a:r>
            <a:r>
              <a:rPr lang="en" sz="1400" dirty="0">
                <a:solidFill>
                  <a:schemeClr val="dk1"/>
                </a:solidFill>
              </a:rPr>
              <a:t> didapatkan saat menggunakan metode klasifikasi </a:t>
            </a:r>
            <a:r>
              <a:rPr lang="en" sz="1400" b="1" dirty="0">
                <a:solidFill>
                  <a:schemeClr val="dk1"/>
                </a:solidFill>
              </a:rPr>
              <a:t>Naïve Bayes Classifier (NBC)</a:t>
            </a:r>
            <a:r>
              <a:rPr lang="en" sz="1400" dirty="0">
                <a:solidFill>
                  <a:schemeClr val="dk1"/>
                </a:solidFill>
              </a:rPr>
              <a:t> dengan Python, didapat akurasi sebesar </a:t>
            </a:r>
            <a:r>
              <a:rPr lang="en" sz="1400" b="1" dirty="0">
                <a:solidFill>
                  <a:schemeClr val="dk1"/>
                </a:solidFill>
              </a:rPr>
              <a:t>76%</a:t>
            </a:r>
            <a:r>
              <a:rPr lang="en" sz="1400" dirty="0">
                <a:solidFill>
                  <a:schemeClr val="dk1"/>
                </a:solidFill>
              </a:rPr>
              <a:t>.</a:t>
            </a:r>
            <a:endParaRPr sz="1400" dirty="0">
              <a:solidFill>
                <a:schemeClr val="dk1"/>
              </a:solidFill>
            </a:endParaRPr>
          </a:p>
          <a:p>
            <a:pPr lvl="0" algn="just">
              <a:buClr>
                <a:schemeClr val="dk1"/>
              </a:buClr>
              <a:buChar char="-"/>
            </a:pPr>
            <a:r>
              <a:rPr lang="id-ID" sz="1400" dirty="0">
                <a:solidFill>
                  <a:schemeClr val="dk1"/>
                </a:solidFill>
              </a:rPr>
              <a:t>T</a:t>
            </a:r>
            <a:r>
              <a:rPr lang="en-US" sz="1400" dirty="0" err="1">
                <a:solidFill>
                  <a:schemeClr val="dk1"/>
                </a:solidFill>
              </a:rPr>
              <a:t>abel</a:t>
            </a:r>
            <a:r>
              <a:rPr lang="en" sz="1400" dirty="0">
                <a:solidFill>
                  <a:schemeClr val="dk1"/>
                </a:solidFill>
              </a:rPr>
              <a:t> </a:t>
            </a:r>
            <a:r>
              <a:rPr lang="id-ID" sz="1400" dirty="0">
                <a:solidFill>
                  <a:schemeClr val="dk1"/>
                </a:solidFill>
              </a:rPr>
              <a:t>menunjukkan bahwa penggunaan </a:t>
            </a:r>
            <a:r>
              <a:rPr lang="id-ID" sz="1400" dirty="0" err="1">
                <a:solidFill>
                  <a:schemeClr val="dk1"/>
                </a:solidFill>
              </a:rPr>
              <a:t>stopword</a:t>
            </a:r>
            <a:r>
              <a:rPr lang="id-ID" sz="1400" dirty="0">
                <a:solidFill>
                  <a:schemeClr val="dk1"/>
                </a:solidFill>
              </a:rPr>
              <a:t> </a:t>
            </a:r>
            <a:r>
              <a:rPr lang="id-ID" sz="1400" dirty="0" err="1">
                <a:solidFill>
                  <a:schemeClr val="dk1"/>
                </a:solidFill>
              </a:rPr>
              <a:t>list</a:t>
            </a:r>
            <a:r>
              <a:rPr lang="id-ID" sz="1400" dirty="0">
                <a:solidFill>
                  <a:schemeClr val="dk1"/>
                </a:solidFill>
              </a:rPr>
              <a:t> Bahasa Indonesia tidak mampu meningkatkan akurasi, bahkan sebaliknya yang terjadi, saat menggunakan </a:t>
            </a:r>
            <a:r>
              <a:rPr lang="id-ID" sz="1400" dirty="0" err="1">
                <a:solidFill>
                  <a:schemeClr val="dk1"/>
                </a:solidFill>
              </a:rPr>
              <a:t>stopword</a:t>
            </a:r>
            <a:r>
              <a:rPr lang="id-ID" sz="1400" dirty="0">
                <a:solidFill>
                  <a:schemeClr val="dk1"/>
                </a:solidFill>
              </a:rPr>
              <a:t> </a:t>
            </a:r>
            <a:r>
              <a:rPr lang="id-ID" sz="1400" dirty="0" err="1">
                <a:solidFill>
                  <a:schemeClr val="dk1"/>
                </a:solidFill>
              </a:rPr>
              <a:t>list</a:t>
            </a:r>
            <a:r>
              <a:rPr lang="id-ID" sz="1400" dirty="0">
                <a:solidFill>
                  <a:schemeClr val="dk1"/>
                </a:solidFill>
              </a:rPr>
              <a:t> Bahasa Indonesia </a:t>
            </a:r>
            <a:r>
              <a:rPr lang="id-ID" sz="1400" b="1" dirty="0">
                <a:solidFill>
                  <a:schemeClr val="dk1"/>
                </a:solidFill>
              </a:rPr>
              <a:t>akurasi menjadi turun</a:t>
            </a:r>
            <a:r>
              <a:rPr lang="id-ID" sz="1400" dirty="0">
                <a:solidFill>
                  <a:schemeClr val="dk1"/>
                </a:solidFill>
              </a:rPr>
              <a:t>.</a:t>
            </a:r>
            <a:endParaRPr lang="en-US" sz="1400" dirty="0">
              <a:solidFill>
                <a:schemeClr val="dk1"/>
              </a:solidFill>
            </a:endParaRPr>
          </a:p>
          <a:p>
            <a:pPr lvl="0" algn="just">
              <a:buClr>
                <a:schemeClr val="dk1"/>
              </a:buClr>
              <a:buChar char="-"/>
            </a:pPr>
            <a:r>
              <a:rPr lang="en" sz="1400" dirty="0">
                <a:solidFill>
                  <a:schemeClr val="dk1"/>
                </a:solidFill>
              </a:rPr>
              <a:t>Dari hasil klasifikasi ini juga dapat dilihat bahwa penggunaan </a:t>
            </a:r>
            <a:r>
              <a:rPr lang="en" sz="1400" b="1" dirty="0">
                <a:solidFill>
                  <a:schemeClr val="dk1"/>
                </a:solidFill>
              </a:rPr>
              <a:t>WEKA lebih baik daripada Python.</a:t>
            </a:r>
            <a:endParaRPr sz="1400" dirty="0">
              <a:solidFill>
                <a:schemeClr val="dk1"/>
              </a:solidFill>
            </a:endParaRPr>
          </a:p>
          <a:p>
            <a:pPr lvl="0" algn="just">
              <a:buClr>
                <a:schemeClr val="dk1"/>
              </a:buClr>
              <a:buChar char="-"/>
            </a:pPr>
            <a:r>
              <a:rPr lang="en" sz="1400" dirty="0">
                <a:solidFill>
                  <a:schemeClr val="dk1"/>
                </a:solidFill>
              </a:rPr>
              <a:t>Dalam penelitian ini dapat diketahui bahwa metode klasifikasi </a:t>
            </a:r>
            <a:r>
              <a:rPr lang="en" sz="1400" b="1" dirty="0">
                <a:solidFill>
                  <a:schemeClr val="dk1"/>
                </a:solidFill>
              </a:rPr>
              <a:t>Naïve Bayes Classifier (NBC) lebih tinggi akurasinya</a:t>
            </a:r>
            <a:r>
              <a:rPr lang="en" sz="1400" dirty="0">
                <a:solidFill>
                  <a:schemeClr val="dk1"/>
                </a:solidFill>
              </a:rPr>
              <a:t> untuk klasifikasi sentiment tweet HateSpeech Bahasa Indonesia </a:t>
            </a:r>
            <a:r>
              <a:rPr lang="id-ID" sz="1400" dirty="0">
                <a:solidFill>
                  <a:schemeClr val="dk1"/>
                </a:solidFill>
              </a:rPr>
              <a:t>d</a:t>
            </a:r>
            <a:r>
              <a:rPr lang="en-US" sz="1400" dirty="0" err="1">
                <a:solidFill>
                  <a:schemeClr val="dk1"/>
                </a:solidFill>
              </a:rPr>
              <a:t>engan</a:t>
            </a:r>
            <a:r>
              <a:rPr lang="en-US" sz="1400" dirty="0">
                <a:solidFill>
                  <a:schemeClr val="dk1"/>
                </a:solidFill>
              </a:rPr>
              <a:t> rata-rata </a:t>
            </a:r>
            <a:r>
              <a:rPr lang="en-US" sz="1400" dirty="0" err="1">
                <a:solidFill>
                  <a:schemeClr val="dk1"/>
                </a:solidFill>
              </a:rPr>
              <a:t>akurasi</a:t>
            </a:r>
            <a:r>
              <a:rPr lang="en-US" sz="1400" dirty="0">
                <a:solidFill>
                  <a:schemeClr val="dk1"/>
                </a:solidFill>
              </a:rPr>
              <a:t> </a:t>
            </a:r>
            <a:r>
              <a:rPr lang="en-US" sz="1400" dirty="0" err="1">
                <a:solidFill>
                  <a:schemeClr val="dk1"/>
                </a:solidFill>
              </a:rPr>
              <a:t>sebesar</a:t>
            </a:r>
            <a:r>
              <a:rPr lang="en-US" sz="1400" dirty="0">
                <a:solidFill>
                  <a:schemeClr val="dk1"/>
                </a:solidFill>
              </a:rPr>
              <a:t> 79,8%.</a:t>
            </a:r>
            <a:endParaRPr sz="1400" dirty="0">
              <a:solidFill>
                <a:schemeClr val="dk1"/>
              </a:solidFill>
            </a:endParaRPr>
          </a:p>
        </p:txBody>
      </p:sp>
      <p:sp>
        <p:nvSpPr>
          <p:cNvPr id="562" name="Google Shape;562;p51"/>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Perbandingan Hasil Klasifikasi (lanj.)</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66"/>
        <p:cNvGrpSpPr/>
        <p:nvPr/>
      </p:nvGrpSpPr>
      <p:grpSpPr>
        <a:xfrm>
          <a:off x="0" y="0"/>
          <a:ext cx="0" cy="0"/>
          <a:chOff x="0" y="0"/>
          <a:chExt cx="0" cy="0"/>
        </a:xfrm>
      </p:grpSpPr>
      <p:sp>
        <p:nvSpPr>
          <p:cNvPr id="567" name="Google Shape;567;p52"/>
          <p:cNvSpPr txBox="1">
            <a:spLocks noGrp="1"/>
          </p:cNvSpPr>
          <p:nvPr>
            <p:ph type="title" idx="2"/>
          </p:nvPr>
        </p:nvSpPr>
        <p:spPr>
          <a:xfrm>
            <a:off x="1610100" y="1721913"/>
            <a:ext cx="592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68" name="Google Shape;568;p52"/>
          <p:cNvSpPr txBox="1">
            <a:spLocks noGrp="1"/>
          </p:cNvSpPr>
          <p:nvPr>
            <p:ph type="title"/>
          </p:nvPr>
        </p:nvSpPr>
        <p:spPr>
          <a:xfrm>
            <a:off x="1610100" y="2679088"/>
            <a:ext cx="59238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PENUTUP</a:t>
            </a:r>
            <a:endParaRPr>
              <a:solidFill>
                <a:schemeClr val="accent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72"/>
        <p:cNvGrpSpPr/>
        <p:nvPr/>
      </p:nvGrpSpPr>
      <p:grpSpPr>
        <a:xfrm>
          <a:off x="0" y="0"/>
          <a:ext cx="0" cy="0"/>
          <a:chOff x="0" y="0"/>
          <a:chExt cx="0" cy="0"/>
        </a:xfrm>
      </p:grpSpPr>
      <p:sp>
        <p:nvSpPr>
          <p:cNvPr id="573" name="Google Shape;573;p53"/>
          <p:cNvSpPr txBox="1">
            <a:spLocks noGrp="1"/>
          </p:cNvSpPr>
          <p:nvPr>
            <p:ph type="body" idx="1"/>
          </p:nvPr>
        </p:nvSpPr>
        <p:spPr>
          <a:xfrm>
            <a:off x="720425" y="1159400"/>
            <a:ext cx="6815700" cy="3531000"/>
          </a:xfrm>
          <a:prstGeom prst="rect">
            <a:avLst/>
          </a:prstGeom>
        </p:spPr>
        <p:txBody>
          <a:bodyPr spcFirstLastPara="1" wrap="square" lIns="91425" tIns="91425" rIns="91425" bIns="91425" anchor="t" anchorCtr="0">
            <a:noAutofit/>
          </a:bodyPr>
          <a:lstStyle/>
          <a:p>
            <a:pPr marL="0" lvl="0" indent="457200" algn="just">
              <a:buNone/>
            </a:pPr>
            <a:r>
              <a:rPr lang="en" sz="1400" dirty="0"/>
              <a:t>Dari penelitian yang telah dilakukan, maka dapat ditarik kesimpulan bahwa Analisis sentimen tweet Bahasa Indonesia dengan tagar Hatespeech dapat membantu menentukan sentimen pada twit opini Bahasa Indonesia yang ada di Twitter. Setelah dilakukan analisis sentimen terlihat banyak tweet opini yang sebenarnya tidak masuk kategori Hatespeech tapi diberi tagar Hatespeech. Nilai </a:t>
            </a:r>
            <a:r>
              <a:rPr lang="en" sz="1400" b="1" dirty="0"/>
              <a:t>akurasi tertinggi</a:t>
            </a:r>
            <a:r>
              <a:rPr lang="en" sz="1400" dirty="0"/>
              <a:t> didapat dengan metode klasifikasi </a:t>
            </a:r>
            <a:r>
              <a:rPr lang="en" sz="1400" b="1" dirty="0">
                <a:solidFill>
                  <a:schemeClr val="dk1"/>
                </a:solidFill>
              </a:rPr>
              <a:t>Naïve Bayes Classifier (NBC)</a:t>
            </a:r>
            <a:r>
              <a:rPr lang="en" sz="1400" dirty="0">
                <a:solidFill>
                  <a:schemeClr val="dk1"/>
                </a:solidFill>
              </a:rPr>
              <a:t> dengan </a:t>
            </a:r>
            <a:r>
              <a:rPr lang="en" sz="1400" b="1" dirty="0">
                <a:solidFill>
                  <a:schemeClr val="dk1"/>
                </a:solidFill>
              </a:rPr>
              <a:t>WEKA </a:t>
            </a:r>
            <a:r>
              <a:rPr lang="id-ID" sz="1400" b="1" dirty="0">
                <a:solidFill>
                  <a:schemeClr val="dk1"/>
                </a:solidFill>
              </a:rPr>
              <a:t>t</a:t>
            </a:r>
            <a:r>
              <a:rPr lang="en-US" sz="1400" b="1" dirty="0" err="1">
                <a:solidFill>
                  <a:schemeClr val="dk1"/>
                </a:solidFill>
              </a:rPr>
              <a:t>anpa</a:t>
            </a:r>
            <a:r>
              <a:rPr lang="en" sz="1400" b="1" dirty="0">
                <a:solidFill>
                  <a:schemeClr val="dk1"/>
                </a:solidFill>
              </a:rPr>
              <a:t> stopword list</a:t>
            </a:r>
            <a:r>
              <a:rPr lang="en" sz="1400" dirty="0">
                <a:solidFill>
                  <a:schemeClr val="dk1"/>
                </a:solidFill>
              </a:rPr>
              <a:t> Bahasa Indonesia, didapat akurasi 82,1%, TP Rate 80,8%, FP Rate 16,4%, precision 83,1%, dan recall 80,8%. </a:t>
            </a:r>
            <a:r>
              <a:rPr lang="en" sz="1400" dirty="0"/>
              <a:t>Dalam penelitian ini juga dapat diketahui </a:t>
            </a:r>
            <a:r>
              <a:rPr lang="en" sz="1400" b="1" dirty="0"/>
              <a:t>metode klasifikasi Naïve Bayes Classifier (NBC) lebih tinggi akurasinya dibandingkan metode klasifikasi Support Vector Machine (SVM).</a:t>
            </a:r>
            <a:endParaRPr sz="1400" dirty="0"/>
          </a:p>
        </p:txBody>
      </p:sp>
      <p:sp>
        <p:nvSpPr>
          <p:cNvPr id="574" name="Google Shape;574;p53"/>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Kesimpulan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78"/>
        <p:cNvGrpSpPr/>
        <p:nvPr/>
      </p:nvGrpSpPr>
      <p:grpSpPr>
        <a:xfrm>
          <a:off x="0" y="0"/>
          <a:ext cx="0" cy="0"/>
          <a:chOff x="0" y="0"/>
          <a:chExt cx="0" cy="0"/>
        </a:xfrm>
      </p:grpSpPr>
      <p:sp>
        <p:nvSpPr>
          <p:cNvPr id="579" name="Google Shape;579;p54"/>
          <p:cNvSpPr txBox="1">
            <a:spLocks noGrp="1"/>
          </p:cNvSpPr>
          <p:nvPr>
            <p:ph type="title"/>
          </p:nvPr>
        </p:nvSpPr>
        <p:spPr>
          <a:xfrm>
            <a:off x="4910550" y="2440825"/>
            <a:ext cx="3684000" cy="23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Saran</a:t>
            </a:r>
            <a:endParaRPr/>
          </a:p>
        </p:txBody>
      </p:sp>
      <p:sp>
        <p:nvSpPr>
          <p:cNvPr id="580" name="Google Shape;580;p54"/>
          <p:cNvSpPr txBox="1">
            <a:spLocks noGrp="1"/>
          </p:cNvSpPr>
          <p:nvPr>
            <p:ph type="body" idx="4294967295"/>
          </p:nvPr>
        </p:nvSpPr>
        <p:spPr>
          <a:xfrm>
            <a:off x="520150" y="806250"/>
            <a:ext cx="6815700" cy="3531000"/>
          </a:xfrm>
          <a:prstGeom prst="rect">
            <a:avLst/>
          </a:prstGeom>
        </p:spPr>
        <p:txBody>
          <a:bodyPr spcFirstLastPara="1" wrap="square" lIns="91425" tIns="91425" rIns="91425" bIns="91425" anchor="t" anchorCtr="0">
            <a:noAutofit/>
          </a:bodyPr>
          <a:lstStyle/>
          <a:p>
            <a:pPr marL="0" lvl="0" indent="457200" algn="just" rtl="0">
              <a:spcBef>
                <a:spcPts val="0"/>
              </a:spcBef>
              <a:spcAft>
                <a:spcPts val="1600"/>
              </a:spcAft>
              <a:buNone/>
            </a:pPr>
            <a:r>
              <a:rPr lang="en"/>
              <a:t>Untuk penelitian selanjutnya perlu dicoba dikembangkan dengan menggunakan data yang lebih banyak dan Real Time. Perlu dikembangkan juga stopword list dan stemmer Bahasa Indonesia yang mampu meningkatkan akurasi dalam analisis sentimen Bahasa Indonesia.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84"/>
        <p:cNvGrpSpPr/>
        <p:nvPr/>
      </p:nvGrpSpPr>
      <p:grpSpPr>
        <a:xfrm>
          <a:off x="0" y="0"/>
          <a:ext cx="0" cy="0"/>
          <a:chOff x="0" y="0"/>
          <a:chExt cx="0" cy="0"/>
        </a:xfrm>
      </p:grpSpPr>
      <p:sp>
        <p:nvSpPr>
          <p:cNvPr id="585" name="Google Shape;585;p55"/>
          <p:cNvSpPr txBox="1">
            <a:spLocks noGrp="1"/>
          </p:cNvSpPr>
          <p:nvPr>
            <p:ph type="title"/>
          </p:nvPr>
        </p:nvSpPr>
        <p:spPr>
          <a:xfrm>
            <a:off x="809650" y="664550"/>
            <a:ext cx="3089700" cy="7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Hatur Nuhun!</a:t>
            </a:r>
            <a:endParaRPr/>
          </a:p>
        </p:txBody>
      </p:sp>
      <p:sp>
        <p:nvSpPr>
          <p:cNvPr id="586" name="Google Shape;586;p55"/>
          <p:cNvSpPr txBox="1">
            <a:spLocks noGrp="1"/>
          </p:cNvSpPr>
          <p:nvPr>
            <p:ph type="subTitle" idx="1"/>
          </p:nvPr>
        </p:nvSpPr>
        <p:spPr>
          <a:xfrm>
            <a:off x="809650" y="1422875"/>
            <a:ext cx="3089700" cy="10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a:t>
            </a:r>
            <a:endParaRPr/>
          </a:p>
          <a:p>
            <a:pPr marL="0" lvl="0" indent="0" algn="l" rtl="0">
              <a:spcBef>
                <a:spcPts val="0"/>
              </a:spcBef>
              <a:spcAft>
                <a:spcPts val="0"/>
              </a:spcAft>
              <a:buNone/>
            </a:pPr>
            <a:endParaRPr/>
          </a:p>
        </p:txBody>
      </p:sp>
      <p:sp>
        <p:nvSpPr>
          <p:cNvPr id="587" name="Google Shape;587;p55"/>
          <p:cNvSpPr txBox="1"/>
          <p:nvPr/>
        </p:nvSpPr>
        <p:spPr>
          <a:xfrm>
            <a:off x="809650" y="4171500"/>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b="1">
                <a:solidFill>
                  <a:schemeClr val="accent2"/>
                </a:solidFill>
                <a:latin typeface="Viga"/>
                <a:ea typeface="Viga"/>
                <a:cs typeface="Viga"/>
                <a:sym typeface="Viga"/>
              </a:rPr>
              <a:t>Please keep this slide for attribution.</a:t>
            </a:r>
            <a:endParaRPr sz="1100" b="1">
              <a:solidFill>
                <a:schemeClr val="accent2"/>
              </a:solidFill>
              <a:latin typeface="Viga"/>
              <a:ea typeface="Viga"/>
              <a:cs typeface="Viga"/>
              <a:sym typeface="Viga"/>
            </a:endParaRPr>
          </a:p>
        </p:txBody>
      </p:sp>
      <p:sp>
        <p:nvSpPr>
          <p:cNvPr id="588" name="Google Shape;588;p55"/>
          <p:cNvSpPr/>
          <p:nvPr/>
        </p:nvSpPr>
        <p:spPr>
          <a:xfrm>
            <a:off x="910625" y="2585600"/>
            <a:ext cx="324658" cy="324658"/>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55"/>
          <p:cNvGrpSpPr/>
          <p:nvPr/>
        </p:nvGrpSpPr>
        <p:grpSpPr>
          <a:xfrm>
            <a:off x="1401704" y="2585566"/>
            <a:ext cx="324728" cy="324695"/>
            <a:chOff x="812101" y="2571761"/>
            <a:chExt cx="417066" cy="417024"/>
          </a:xfrm>
        </p:grpSpPr>
        <p:sp>
          <p:nvSpPr>
            <p:cNvPr id="590" name="Google Shape;590;p55"/>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55"/>
          <p:cNvGrpSpPr/>
          <p:nvPr/>
        </p:nvGrpSpPr>
        <p:grpSpPr>
          <a:xfrm>
            <a:off x="1892823" y="2585566"/>
            <a:ext cx="324695" cy="324695"/>
            <a:chOff x="1323129" y="2571761"/>
            <a:chExt cx="417024" cy="417024"/>
          </a:xfrm>
        </p:grpSpPr>
        <p:sp>
          <p:nvSpPr>
            <p:cNvPr id="595" name="Google Shape;595;p55"/>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09"/>
        <p:cNvGrpSpPr/>
        <p:nvPr/>
      </p:nvGrpSpPr>
      <p:grpSpPr>
        <a:xfrm>
          <a:off x="0" y="0"/>
          <a:ext cx="0" cy="0"/>
          <a:chOff x="0" y="0"/>
          <a:chExt cx="0" cy="0"/>
        </a:xfrm>
      </p:grpSpPr>
      <p:sp>
        <p:nvSpPr>
          <p:cNvPr id="410" name="Google Shape;410;p30"/>
          <p:cNvSpPr txBox="1">
            <a:spLocks noGrp="1"/>
          </p:cNvSpPr>
          <p:nvPr>
            <p:ph type="title" idx="2"/>
          </p:nvPr>
        </p:nvSpPr>
        <p:spPr>
          <a:xfrm>
            <a:off x="1610100" y="1721913"/>
            <a:ext cx="592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11" name="Google Shape;411;p30"/>
          <p:cNvSpPr txBox="1">
            <a:spLocks noGrp="1"/>
          </p:cNvSpPr>
          <p:nvPr>
            <p:ph type="title"/>
          </p:nvPr>
        </p:nvSpPr>
        <p:spPr>
          <a:xfrm>
            <a:off x="1610100" y="2679088"/>
            <a:ext cx="59238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ABSTRAK</a:t>
            </a:r>
            <a:endParaRPr>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15"/>
        <p:cNvGrpSpPr/>
        <p:nvPr/>
      </p:nvGrpSpPr>
      <p:grpSpPr>
        <a:xfrm>
          <a:off x="0" y="0"/>
          <a:ext cx="0" cy="0"/>
          <a:chOff x="0" y="0"/>
          <a:chExt cx="0" cy="0"/>
        </a:xfrm>
      </p:grpSpPr>
      <p:sp>
        <p:nvSpPr>
          <p:cNvPr id="416" name="Google Shape;416;p31"/>
          <p:cNvSpPr txBox="1">
            <a:spLocks noGrp="1"/>
          </p:cNvSpPr>
          <p:nvPr>
            <p:ph type="title"/>
          </p:nvPr>
        </p:nvSpPr>
        <p:spPr>
          <a:xfrm>
            <a:off x="-1603900" y="436176"/>
            <a:ext cx="4800300" cy="14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Abstrak</a:t>
            </a:r>
            <a:endParaRPr sz="1800"/>
          </a:p>
        </p:txBody>
      </p:sp>
      <p:sp>
        <p:nvSpPr>
          <p:cNvPr id="417" name="Google Shape;417;p31"/>
          <p:cNvSpPr txBox="1">
            <a:spLocks noGrp="1"/>
          </p:cNvSpPr>
          <p:nvPr>
            <p:ph type="body" idx="1"/>
          </p:nvPr>
        </p:nvSpPr>
        <p:spPr>
          <a:xfrm>
            <a:off x="295125" y="1443975"/>
            <a:ext cx="7198800" cy="2634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accent4"/>
                </a:solidFill>
              </a:rPr>
              <a:t>Sekarang ini, media sosial khususnya Twitter mempunyai pengaruh yang sangat  besar bagi kesuksesan ataupun kehancuran citra seseorang. Banyak gerakan gerakan yang dilakukan dalam media sosial khususnya Twitter yang semuanya sukses mampu mempengaruhi pengguna nya . Ada gerakan yang bertujuan baik ada juga gerakan dengan tujuan jahat yaitu menebar kebencian kepada orang lain . Biasanya gerakan di Twitter itu dilakukan dengan menggunakan t agar (#), Gerakan terbaru ada tagar </a:t>
            </a:r>
            <a:r>
              <a:rPr lang="en" sz="1200" i="1">
                <a:solidFill>
                  <a:schemeClr val="accent4"/>
                </a:solidFill>
              </a:rPr>
              <a:t>Hatespeech </a:t>
            </a:r>
            <a:r>
              <a:rPr lang="en" sz="1200">
                <a:solidFill>
                  <a:schemeClr val="accent4"/>
                </a:solidFill>
              </a:rPr>
              <a:t>(#HateSpeech), dilihat dari namanya sudah jelas yaitu ucapan kebencian . Penelitian ini menganalisis tagar tersebut, benarkan semua yang diberi tagar itu sentimennya kebencian. Proses klasifikasi pada penelitian ini menggunakan metode klasifikasi Naïve Bayes Classifier ( dan Support Vector Machine (SVM) dengan preprocessing data menggunakan tokenisasi, cleansing dan filtering . Data yang digunakan adalah tweet dalam bahasa Indonesia dengan tagar HateSpeech (#HateSpeech) HateSpeech).</a:t>
            </a:r>
            <a:endParaRPr sz="1200">
              <a:solidFill>
                <a:schemeClr val="accent4"/>
              </a:solidFill>
            </a:endParaRPr>
          </a:p>
          <a:p>
            <a:pPr marL="0" lvl="0" indent="0" algn="just" rtl="0">
              <a:spcBef>
                <a:spcPts val="1600"/>
              </a:spcBef>
              <a:spcAft>
                <a:spcPts val="1600"/>
              </a:spcAft>
              <a:buNone/>
            </a:pPr>
            <a:r>
              <a:rPr lang="en" sz="1200" b="1">
                <a:solidFill>
                  <a:schemeClr val="accent4"/>
                </a:solidFill>
              </a:rPr>
              <a:t>Kata kunci</a:t>
            </a:r>
            <a:r>
              <a:rPr lang="en" sz="1200">
                <a:solidFill>
                  <a:schemeClr val="accent4"/>
                </a:solidFill>
              </a:rPr>
              <a:t>: Analisis Sentimen; Sentiment Analysis; HateSpeech; Twitter; Data Mining; Naive Bayes Classifier (NBC); Support Vector Machine (SVM)</a:t>
            </a:r>
            <a:endParaRPr sz="12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21"/>
        <p:cNvGrpSpPr/>
        <p:nvPr/>
      </p:nvGrpSpPr>
      <p:grpSpPr>
        <a:xfrm>
          <a:off x="0" y="0"/>
          <a:ext cx="0" cy="0"/>
          <a:chOff x="0" y="0"/>
          <a:chExt cx="0" cy="0"/>
        </a:xfrm>
      </p:grpSpPr>
      <p:sp>
        <p:nvSpPr>
          <p:cNvPr id="422" name="Google Shape;422;p32"/>
          <p:cNvSpPr txBox="1">
            <a:spLocks noGrp="1"/>
          </p:cNvSpPr>
          <p:nvPr>
            <p:ph type="title" idx="2"/>
          </p:nvPr>
        </p:nvSpPr>
        <p:spPr>
          <a:xfrm>
            <a:off x="1610100" y="1721913"/>
            <a:ext cx="592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23" name="Google Shape;423;p32"/>
          <p:cNvSpPr txBox="1">
            <a:spLocks noGrp="1"/>
          </p:cNvSpPr>
          <p:nvPr>
            <p:ph type="title"/>
          </p:nvPr>
        </p:nvSpPr>
        <p:spPr>
          <a:xfrm>
            <a:off x="1610100" y="2679088"/>
            <a:ext cx="59238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PENDAHULUAN</a:t>
            </a:r>
            <a:endParaRPr>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27"/>
        <p:cNvGrpSpPr/>
        <p:nvPr/>
      </p:nvGrpSpPr>
      <p:grpSpPr>
        <a:xfrm>
          <a:off x="0" y="0"/>
          <a:ext cx="0" cy="0"/>
          <a:chOff x="0" y="0"/>
          <a:chExt cx="0" cy="0"/>
        </a:xfrm>
      </p:grpSpPr>
      <p:sp>
        <p:nvSpPr>
          <p:cNvPr id="428" name="Google Shape;428;p33"/>
          <p:cNvSpPr txBox="1">
            <a:spLocks noGrp="1"/>
          </p:cNvSpPr>
          <p:nvPr>
            <p:ph type="body" idx="1"/>
          </p:nvPr>
        </p:nvSpPr>
        <p:spPr>
          <a:xfrm>
            <a:off x="720425" y="1349125"/>
            <a:ext cx="6720900" cy="2473500"/>
          </a:xfrm>
          <a:prstGeom prst="rect">
            <a:avLst/>
          </a:prstGeom>
        </p:spPr>
        <p:txBody>
          <a:bodyPr spcFirstLastPara="1" wrap="square" lIns="91425" tIns="182875" rIns="91425" bIns="0" anchor="t" anchorCtr="0">
            <a:noAutofit/>
          </a:bodyPr>
          <a:lstStyle/>
          <a:p>
            <a:pPr marL="0" lvl="0" indent="457200" algn="just" rtl="0">
              <a:spcBef>
                <a:spcPts val="0"/>
              </a:spcBef>
              <a:spcAft>
                <a:spcPts val="0"/>
              </a:spcAft>
              <a:buNone/>
            </a:pPr>
            <a:r>
              <a:rPr lang="en" sz="1400"/>
              <a:t>Banyak gerakan gerakan yang dilakukan dalam media sosial khususnya Twitter yang semuanya sukses mampu mempengaruhi pengguna nya. Ada gerakan yang bertujuan baik ada juga gerakan dengan tujuan jahat yaitu menebar kebencian kepada orang lain. Biasanya gerakan di Twitter itu dilakukan dengan menggunakan tagar (#), Gerakan terbaru ada tagar Hatespeech (#HateSpeech), dilihat dari namanya sudah jelas yaitu ucapan kebencian . </a:t>
            </a:r>
            <a:endParaRPr sz="1400"/>
          </a:p>
          <a:p>
            <a:pPr marL="0" lvl="0" indent="457200" algn="just" rtl="0">
              <a:spcBef>
                <a:spcPts val="0"/>
              </a:spcBef>
              <a:spcAft>
                <a:spcPts val="0"/>
              </a:spcAft>
              <a:buNone/>
            </a:pPr>
            <a:r>
              <a:rPr lang="en" sz="1400"/>
              <a:t>Penelitian ini menganalisis tagar tersebut, benarkan semua yang diberi tagar itu sentimennya kebencian. Proses klasifikasi pada penelitian ini menggunakan metode klasifikasi Naïve Bayes Classifier (dan Support Vector Machine (SVM) dengan preprocessing data. Data yang digunakan adalah tweet dalam bahasa Indonesia dengan tagar HateSpeech (#HateSpeech) HateSpeech).</a:t>
            </a:r>
            <a:endParaRPr sz="1400"/>
          </a:p>
        </p:txBody>
      </p:sp>
      <p:sp>
        <p:nvSpPr>
          <p:cNvPr id="429" name="Google Shape;429;p33"/>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Latar Belakang</a:t>
            </a:r>
            <a:endParaRPr/>
          </a:p>
        </p:txBody>
      </p:sp>
      <p:sp>
        <p:nvSpPr>
          <p:cNvPr id="430" name="Google Shape;430;p33"/>
          <p:cNvSpPr/>
          <p:nvPr/>
        </p:nvSpPr>
        <p:spPr>
          <a:xfrm rot="-3126265">
            <a:off x="183948" y="569862"/>
            <a:ext cx="388160" cy="389959"/>
          </a:xfrm>
          <a:custGeom>
            <a:avLst/>
            <a:gdLst/>
            <a:ahLst/>
            <a:cxnLst/>
            <a:rect l="l" t="t" r="r" b="b"/>
            <a:pathLst>
              <a:path w="15527" h="15599" extrusionOk="0">
                <a:moveTo>
                  <a:pt x="14667" y="0"/>
                </a:moveTo>
                <a:cubicBezTo>
                  <a:pt x="14193" y="0"/>
                  <a:pt x="13810" y="384"/>
                  <a:pt x="13810" y="858"/>
                </a:cubicBezTo>
                <a:lnTo>
                  <a:pt x="13810" y="13632"/>
                </a:lnTo>
                <a:lnTo>
                  <a:pt x="1165" y="10383"/>
                </a:lnTo>
                <a:cubicBezTo>
                  <a:pt x="1093" y="10364"/>
                  <a:pt x="1021" y="10355"/>
                  <a:pt x="950" y="10355"/>
                </a:cubicBezTo>
                <a:cubicBezTo>
                  <a:pt x="568" y="10355"/>
                  <a:pt x="218" y="10613"/>
                  <a:pt x="119" y="11001"/>
                </a:cubicBezTo>
                <a:cubicBezTo>
                  <a:pt x="1" y="11460"/>
                  <a:pt x="277" y="11928"/>
                  <a:pt x="738" y="12047"/>
                </a:cubicBezTo>
                <a:lnTo>
                  <a:pt x="14454" y="15571"/>
                </a:lnTo>
                <a:cubicBezTo>
                  <a:pt x="14523" y="15591"/>
                  <a:pt x="14595" y="15599"/>
                  <a:pt x="14667" y="15599"/>
                </a:cubicBezTo>
                <a:cubicBezTo>
                  <a:pt x="15143" y="15599"/>
                  <a:pt x="15527" y="15215"/>
                  <a:pt x="15527" y="14741"/>
                </a:cubicBezTo>
                <a:lnTo>
                  <a:pt x="15527" y="858"/>
                </a:lnTo>
                <a:cubicBezTo>
                  <a:pt x="15527" y="384"/>
                  <a:pt x="15143" y="0"/>
                  <a:pt x="14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34"/>
        <p:cNvGrpSpPr/>
        <p:nvPr/>
      </p:nvGrpSpPr>
      <p:grpSpPr>
        <a:xfrm>
          <a:off x="0" y="0"/>
          <a:ext cx="0" cy="0"/>
          <a:chOff x="0" y="0"/>
          <a:chExt cx="0" cy="0"/>
        </a:xfrm>
      </p:grpSpPr>
      <p:sp>
        <p:nvSpPr>
          <p:cNvPr id="435" name="Google Shape;435;p34"/>
          <p:cNvSpPr txBox="1">
            <a:spLocks noGrp="1"/>
          </p:cNvSpPr>
          <p:nvPr>
            <p:ph type="title" idx="2"/>
          </p:nvPr>
        </p:nvSpPr>
        <p:spPr>
          <a:xfrm>
            <a:off x="1610100" y="1721913"/>
            <a:ext cx="592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6" name="Google Shape;436;p34"/>
          <p:cNvSpPr txBox="1">
            <a:spLocks noGrp="1"/>
          </p:cNvSpPr>
          <p:nvPr>
            <p:ph type="title"/>
          </p:nvPr>
        </p:nvSpPr>
        <p:spPr>
          <a:xfrm>
            <a:off x="1610100" y="2679088"/>
            <a:ext cx="59238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TINJAUAN PUSTAKA</a:t>
            </a:r>
            <a:endParaRPr>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0"/>
        <p:cNvGrpSpPr/>
        <p:nvPr/>
      </p:nvGrpSpPr>
      <p:grpSpPr>
        <a:xfrm>
          <a:off x="0" y="0"/>
          <a:ext cx="0" cy="0"/>
          <a:chOff x="0" y="0"/>
          <a:chExt cx="0" cy="0"/>
        </a:xfrm>
      </p:grpSpPr>
      <p:sp>
        <p:nvSpPr>
          <p:cNvPr id="441" name="Google Shape;441;p35"/>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TInjauan Pustaka</a:t>
            </a:r>
            <a:endParaRPr/>
          </a:p>
        </p:txBody>
      </p:sp>
      <p:sp>
        <p:nvSpPr>
          <p:cNvPr id="442" name="Google Shape;442;p35"/>
          <p:cNvSpPr txBox="1">
            <a:spLocks noGrp="1"/>
          </p:cNvSpPr>
          <p:nvPr>
            <p:ph type="title" idx="2"/>
          </p:nvPr>
        </p:nvSpPr>
        <p:spPr>
          <a:xfrm>
            <a:off x="1679806" y="1647725"/>
            <a:ext cx="21894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4"/>
                </a:solidFill>
              </a:rPr>
              <a:t>Mesut, 2012</a:t>
            </a:r>
            <a:endParaRPr>
              <a:solidFill>
                <a:schemeClr val="accent4"/>
              </a:solidFill>
            </a:endParaRPr>
          </a:p>
        </p:txBody>
      </p:sp>
      <p:sp>
        <p:nvSpPr>
          <p:cNvPr id="443" name="Google Shape;443;p35"/>
          <p:cNvSpPr txBox="1">
            <a:spLocks noGrp="1"/>
          </p:cNvSpPr>
          <p:nvPr>
            <p:ph type="subTitle" idx="1"/>
          </p:nvPr>
        </p:nvSpPr>
        <p:spPr>
          <a:xfrm>
            <a:off x="1401825" y="1970975"/>
            <a:ext cx="2730000" cy="2360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accent4"/>
                </a:solidFill>
              </a:rPr>
              <a:t>Penelitian ini menggunakan machine learning untuk mengklasifikasikan berita politik Turki. Penelitian ini melakukan klasifikasi sentimen terhadap berita politik Turki dan menentukan apakah berita politik Turki tersebut memiliki sentimen positif ataukah negatif. Penelitian ini memperoleh Akurasi </a:t>
            </a:r>
            <a:r>
              <a:rPr lang="en" sz="1200" b="1">
                <a:solidFill>
                  <a:schemeClr val="accent4"/>
                </a:solidFill>
              </a:rPr>
              <a:t>72,05%</a:t>
            </a:r>
            <a:r>
              <a:rPr lang="en" sz="1200">
                <a:solidFill>
                  <a:schemeClr val="accent4"/>
                </a:solidFill>
              </a:rPr>
              <a:t> untuk </a:t>
            </a:r>
            <a:r>
              <a:rPr lang="en" sz="1200" b="1">
                <a:solidFill>
                  <a:schemeClr val="accent4"/>
                </a:solidFill>
              </a:rPr>
              <a:t>Naïve Bayes Classifier (NBC)</a:t>
            </a:r>
            <a:r>
              <a:rPr lang="en" sz="1200">
                <a:solidFill>
                  <a:schemeClr val="accent4"/>
                </a:solidFill>
              </a:rPr>
              <a:t>, Akurasi </a:t>
            </a:r>
            <a:r>
              <a:rPr lang="en" sz="1200" b="1">
                <a:solidFill>
                  <a:schemeClr val="accent4"/>
                </a:solidFill>
              </a:rPr>
              <a:t>69,44%</a:t>
            </a:r>
            <a:r>
              <a:rPr lang="en" sz="1200">
                <a:solidFill>
                  <a:schemeClr val="accent4"/>
                </a:solidFill>
              </a:rPr>
              <a:t> </a:t>
            </a:r>
            <a:r>
              <a:rPr lang="en" sz="1200" b="1">
                <a:solidFill>
                  <a:schemeClr val="accent4"/>
                </a:solidFill>
              </a:rPr>
              <a:t>Maximum Entropy</a:t>
            </a:r>
            <a:r>
              <a:rPr lang="en" sz="1200">
                <a:solidFill>
                  <a:schemeClr val="accent4"/>
                </a:solidFill>
              </a:rPr>
              <a:t> dan </a:t>
            </a:r>
            <a:r>
              <a:rPr lang="en" sz="1200" b="1">
                <a:solidFill>
                  <a:schemeClr val="accent4"/>
                </a:solidFill>
              </a:rPr>
              <a:t>66,81%</a:t>
            </a:r>
            <a:r>
              <a:rPr lang="en" sz="1200">
                <a:solidFill>
                  <a:schemeClr val="accent4"/>
                </a:solidFill>
              </a:rPr>
              <a:t> untuk </a:t>
            </a:r>
            <a:r>
              <a:rPr lang="en" sz="1200" b="1">
                <a:solidFill>
                  <a:schemeClr val="accent4"/>
                </a:solidFill>
              </a:rPr>
              <a:t>SVM </a:t>
            </a:r>
            <a:r>
              <a:rPr lang="en" sz="1200">
                <a:solidFill>
                  <a:schemeClr val="accent4"/>
                </a:solidFill>
              </a:rPr>
              <a:t>pada penggunaan bigram.</a:t>
            </a:r>
            <a:endParaRPr sz="1200">
              <a:solidFill>
                <a:schemeClr val="accent4"/>
              </a:solidFill>
            </a:endParaRPr>
          </a:p>
        </p:txBody>
      </p:sp>
      <p:sp>
        <p:nvSpPr>
          <p:cNvPr id="444" name="Google Shape;444;p35"/>
          <p:cNvSpPr txBox="1">
            <a:spLocks noGrp="1"/>
          </p:cNvSpPr>
          <p:nvPr>
            <p:ph type="title" idx="2"/>
          </p:nvPr>
        </p:nvSpPr>
        <p:spPr>
          <a:xfrm>
            <a:off x="5289331" y="1647725"/>
            <a:ext cx="21894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Pak, 2010</a:t>
            </a:r>
            <a:endParaRPr>
              <a:solidFill>
                <a:schemeClr val="dk1"/>
              </a:solidFill>
            </a:endParaRPr>
          </a:p>
        </p:txBody>
      </p:sp>
      <p:sp>
        <p:nvSpPr>
          <p:cNvPr id="445" name="Google Shape;445;p35"/>
          <p:cNvSpPr txBox="1">
            <a:spLocks noGrp="1"/>
          </p:cNvSpPr>
          <p:nvPr>
            <p:ph type="subTitle" idx="1"/>
          </p:nvPr>
        </p:nvSpPr>
        <p:spPr>
          <a:xfrm>
            <a:off x="5011350" y="1970975"/>
            <a:ext cx="2730000" cy="2360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dk1"/>
                </a:solidFill>
              </a:rPr>
              <a:t>Menggunakan emoticon untuk membangun corpus berbahasa Inggris dari Twitter dengan sentimen positif, negatif dan netral. Untuk kelas netral Pak dan Paurobek mengambil data training dari tweet akun media berbahasa Inggris. Metode yang digunakan adalah Naïve Bayes dengan n-gram. Performasi terbaik dihasilkan ketika menggunakan bigram.</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9"/>
        <p:cNvGrpSpPr/>
        <p:nvPr/>
      </p:nvGrpSpPr>
      <p:grpSpPr>
        <a:xfrm>
          <a:off x="0" y="0"/>
          <a:ext cx="0" cy="0"/>
          <a:chOff x="0" y="0"/>
          <a:chExt cx="0" cy="0"/>
        </a:xfrm>
      </p:grpSpPr>
      <p:sp>
        <p:nvSpPr>
          <p:cNvPr id="450" name="Google Shape;450;p36"/>
          <p:cNvSpPr txBox="1">
            <a:spLocks noGrp="1"/>
          </p:cNvSpPr>
          <p:nvPr>
            <p:ph type="title"/>
          </p:nvPr>
        </p:nvSpPr>
        <p:spPr>
          <a:xfrm>
            <a:off x="720425" y="445025"/>
            <a:ext cx="826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TInjauan Pustaka</a:t>
            </a:r>
            <a:endParaRPr/>
          </a:p>
        </p:txBody>
      </p:sp>
      <p:sp>
        <p:nvSpPr>
          <p:cNvPr id="451" name="Google Shape;451;p36"/>
          <p:cNvSpPr txBox="1">
            <a:spLocks noGrp="1"/>
          </p:cNvSpPr>
          <p:nvPr>
            <p:ph type="title" idx="2"/>
          </p:nvPr>
        </p:nvSpPr>
        <p:spPr>
          <a:xfrm>
            <a:off x="1679806" y="1647725"/>
            <a:ext cx="21894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4"/>
                </a:solidFill>
              </a:rPr>
              <a:t>Buntoro, 2016</a:t>
            </a:r>
            <a:endParaRPr>
              <a:solidFill>
                <a:schemeClr val="accent4"/>
              </a:solidFill>
            </a:endParaRPr>
          </a:p>
        </p:txBody>
      </p:sp>
      <p:sp>
        <p:nvSpPr>
          <p:cNvPr id="452" name="Google Shape;452;p36"/>
          <p:cNvSpPr txBox="1">
            <a:spLocks noGrp="1"/>
          </p:cNvSpPr>
          <p:nvPr>
            <p:ph type="subTitle" idx="1"/>
          </p:nvPr>
        </p:nvSpPr>
        <p:spPr>
          <a:xfrm>
            <a:off x="1401825" y="1970975"/>
            <a:ext cx="2730000" cy="2360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accent4"/>
                </a:solidFill>
              </a:rPr>
              <a:t>Data yang digunakan adalah tweet dalam bahasa Indonesia tentang calon Presiden Indonesia 2014, dengan jumlah dataset sebanyak 900 tweet yang didistribusikan secara merata kedalam lima class attribute. Hasil akurasi tertinggi didapatkan menggunakan tokenisasi n-gram, stopword list WEKA dan emoticons, yaitu dengan nilai akurasi 71,9%, nilai presisi 71,6%, nilai recall 71,9% nilai TP rate 66,1% dan nilaiTN rate 65%.</a:t>
            </a:r>
            <a:endParaRPr sz="1200">
              <a:solidFill>
                <a:schemeClr val="accent4"/>
              </a:solidFill>
            </a:endParaRPr>
          </a:p>
          <a:p>
            <a:pPr marL="0" lvl="0" indent="0" algn="just" rtl="0">
              <a:spcBef>
                <a:spcPts val="0"/>
              </a:spcBef>
              <a:spcAft>
                <a:spcPts val="0"/>
              </a:spcAft>
              <a:buNone/>
            </a:pPr>
            <a:endParaRPr sz="1200">
              <a:solidFill>
                <a:schemeClr val="accent4"/>
              </a:solidFill>
            </a:endParaRPr>
          </a:p>
        </p:txBody>
      </p:sp>
      <p:sp>
        <p:nvSpPr>
          <p:cNvPr id="453" name="Google Shape;453;p36"/>
          <p:cNvSpPr txBox="1">
            <a:spLocks noGrp="1"/>
          </p:cNvSpPr>
          <p:nvPr>
            <p:ph type="title" idx="2"/>
          </p:nvPr>
        </p:nvSpPr>
        <p:spPr>
          <a:xfrm>
            <a:off x="5289331" y="1647725"/>
            <a:ext cx="2189400" cy="42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Pang, 2002</a:t>
            </a:r>
            <a:endParaRPr>
              <a:solidFill>
                <a:schemeClr val="dk1"/>
              </a:solidFill>
            </a:endParaRPr>
          </a:p>
        </p:txBody>
      </p:sp>
      <p:sp>
        <p:nvSpPr>
          <p:cNvPr id="454" name="Google Shape;454;p36"/>
          <p:cNvSpPr txBox="1">
            <a:spLocks noGrp="1"/>
          </p:cNvSpPr>
          <p:nvPr>
            <p:ph type="subTitle" idx="1"/>
          </p:nvPr>
        </p:nvSpPr>
        <p:spPr>
          <a:xfrm>
            <a:off x="5011350" y="1970975"/>
            <a:ext cx="2730000" cy="2360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chemeClr val="dk1"/>
                </a:solidFill>
              </a:rPr>
              <a:t>Penelitian ini melakukan klasifikasi sentimen terhadap review film dan menentukan apakah review film tersebut memiliki sentimen positif ataukah negatif. Mereka memperoleh akurasi antara 78,7% ketika menggunakan Naïve Bayes pada penggunaan unigram. Akurasi yang diperoleh ketika menggunakan SVM dengan unigram adalah 72,8%.</a:t>
            </a:r>
            <a:endParaRPr sz="1200">
              <a:solidFill>
                <a:schemeClr val="dk1"/>
              </a:solidFill>
            </a:endParaRPr>
          </a:p>
        </p:txBody>
      </p:sp>
    </p:spTree>
  </p:cSld>
  <p:clrMapOvr>
    <a:masterClrMapping/>
  </p:clrMapOvr>
</p:sld>
</file>

<file path=ppt/theme/theme1.xml><?xml version="1.0" encoding="utf-8"?>
<a:theme xmlns:a="http://schemas.openxmlformats.org/drawingml/2006/main" name="International Center by Slidesgo">
  <a:themeElements>
    <a:clrScheme name="Simple Light">
      <a:dk1>
        <a:srgbClr val="363BA0"/>
      </a:dk1>
      <a:lt1>
        <a:srgbClr val="F3FFFF"/>
      </a:lt1>
      <a:dk2>
        <a:srgbClr val="FF8347"/>
      </a:dk2>
      <a:lt2>
        <a:srgbClr val="5DCEBB"/>
      </a:lt2>
      <a:accent1>
        <a:srgbClr val="363BA0"/>
      </a:accent1>
      <a:accent2>
        <a:srgbClr val="5DCEBB"/>
      </a:accent2>
      <a:accent3>
        <a:srgbClr val="FF8347"/>
      </a:accent3>
      <a:accent4>
        <a:srgbClr val="F3FFFF"/>
      </a:accent4>
      <a:accent5>
        <a:srgbClr val="5DCEBB"/>
      </a:accent5>
      <a:accent6>
        <a:srgbClr val="FF8347"/>
      </a:accent6>
      <a:hlink>
        <a:srgbClr val="363BA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1672</Words>
  <Application>Microsoft Office PowerPoint</Application>
  <PresentationFormat>On-screen Show (16:9)</PresentationFormat>
  <Paragraphs>96</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Imprima</vt:lpstr>
      <vt:lpstr>Muli</vt:lpstr>
      <vt:lpstr>Viga</vt:lpstr>
      <vt:lpstr>Arial</vt:lpstr>
      <vt:lpstr>International Center by Slidesgo</vt:lpstr>
      <vt:lpstr>Rizky Anugerah 140810180049</vt:lpstr>
      <vt:lpstr>Table of Contents</vt:lpstr>
      <vt:lpstr>01</vt:lpstr>
      <vt:lpstr>Abstrak</vt:lpstr>
      <vt:lpstr>02</vt:lpstr>
      <vt:lpstr>Latar Belakang</vt:lpstr>
      <vt:lpstr>03</vt:lpstr>
      <vt:lpstr>TInjauan Pustaka</vt:lpstr>
      <vt:lpstr>TInjauan Pustaka</vt:lpstr>
      <vt:lpstr>04</vt:lpstr>
      <vt:lpstr>Mengumpulkan data tweet</vt:lpstr>
      <vt:lpstr>Mengubah data tweet ke dalam format ARFF</vt:lpstr>
      <vt:lpstr>3. Preprocessing Data</vt:lpstr>
      <vt:lpstr>4. Data tweet diubah ke dalam bentuk vektor</vt:lpstr>
      <vt:lpstr>5. Penentuan Class Attribute</vt:lpstr>
      <vt:lpstr>6. Pemberian Bobot</vt:lpstr>
      <vt:lpstr>7. Klasifikasi</vt:lpstr>
      <vt:lpstr>7. Klasifikasi (lanj.)</vt:lpstr>
      <vt:lpstr>8. Evaluasi Hasil</vt:lpstr>
      <vt:lpstr>05</vt:lpstr>
      <vt:lpstr>Uji Coba dan Pembahasan</vt:lpstr>
      <vt:lpstr>Uji Coba dan Pembahasan (lanj.)</vt:lpstr>
      <vt:lpstr>Perbandingan Hasil Klasifikasi</vt:lpstr>
      <vt:lpstr>Perbandingan Hasil Klasifikasi</vt:lpstr>
      <vt:lpstr>Perbandingan Hasil Klasifikasi (lanj.)</vt:lpstr>
      <vt:lpstr>06</vt:lpstr>
      <vt:lpstr>Kesimpulan</vt:lpstr>
      <vt:lpstr>Saran</vt:lpstr>
      <vt:lpstr>Hatur Nuhun!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Rizky Anugerah 140810180049</dc:title>
  <cp:lastModifiedBy>Rizky Anugerah</cp:lastModifiedBy>
  <cp:revision>5</cp:revision>
  <dcterms:modified xsi:type="dcterms:W3CDTF">2021-01-01T08:57:57Z</dcterms:modified>
</cp:coreProperties>
</file>