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0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0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2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4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87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54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E992-0E41-4333-8563-B1CF6B3E22C3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4937-9E5D-4E52-B41D-38E81F01E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828799"/>
            <a:ext cx="9144000" cy="1048117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JS.Choi</a:t>
            </a:r>
            <a:r>
              <a:rPr lang="en-US" altLang="ko-KR" dirty="0"/>
              <a:t> </a:t>
            </a:r>
            <a:r>
              <a:rPr lang="ko-KR" altLang="en-US" dirty="0" smtClean="0"/>
              <a:t>포트폴리오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87803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2018</a:t>
            </a:r>
            <a:r>
              <a:rPr lang="ko-KR" altLang="en-US" dirty="0" smtClean="0"/>
              <a:t>년 상반기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최진슬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0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메인페이지</a:t>
            </a:r>
            <a:r>
              <a:rPr lang="en-US" altLang="ko-KR" sz="2000" dirty="0" smtClean="0"/>
              <a:t>, header, footer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23081" y="117370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3081" y="80437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(header)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8647" y="1296115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logo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6902" y="1019116"/>
            <a:ext cx="2505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nb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ork | about | contact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3081" y="6034587"/>
            <a:ext cx="11409528" cy="6141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3081" y="5665255"/>
            <a:ext cx="95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(footer)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647" y="615699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©</a:t>
            </a:r>
            <a:r>
              <a:rPr lang="en-US" altLang="ko-KR" dirty="0" err="1" smtClean="0"/>
              <a:t>JS.Choi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6654" y="5879996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err="1" smtClean="0"/>
              <a:t>sns</a:t>
            </a:r>
            <a:endParaRPr lang="en-US" altLang="ko-KR" dirty="0" smtClean="0"/>
          </a:p>
          <a:p>
            <a:pPr algn="r"/>
            <a:r>
              <a:rPr lang="en-US" altLang="ko-KR" dirty="0" err="1" smtClean="0"/>
              <a:t>h.P</a:t>
            </a:r>
            <a:r>
              <a:rPr lang="en-US" altLang="ko-KR" dirty="0" smtClean="0"/>
              <a:t> / email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1859880"/>
            <a:ext cx="11409528" cy="3805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18647" y="2103015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최근 작업</a:t>
            </a:r>
            <a:r>
              <a:rPr lang="en-US" altLang="ko-KR" dirty="0" smtClean="0"/>
              <a:t>(3</a:t>
            </a:r>
            <a:r>
              <a:rPr lang="ko-KR" altLang="en-US" dirty="0" smtClean="0"/>
              <a:t>개 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62203" y="2472347"/>
            <a:ext cx="10731284" cy="248837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565030" y="3415114"/>
            <a:ext cx="3199915" cy="446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대표 메인 페이지로 슬라이드</a:t>
            </a:r>
            <a:endParaRPr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 rot="16200000">
            <a:off x="761955" y="341870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 rot="5400000">
            <a:off x="11039492" y="3437156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489497" y="6156995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6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90512" y="1116694"/>
            <a:ext cx="93634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목록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포트폴리오 프로젝트 업로드 공통 특징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r>
              <a:rPr lang="ko-KR" altLang="en-US" dirty="0" smtClean="0"/>
              <a:t>사용자의 편의를 위해 중복되는 </a:t>
            </a:r>
            <a:r>
              <a:rPr lang="ko-KR" altLang="en-US" dirty="0" err="1" smtClean="0"/>
              <a:t>퍼블</a:t>
            </a:r>
            <a:r>
              <a:rPr lang="ko-KR" altLang="en-US" dirty="0" smtClean="0"/>
              <a:t> 작업은 통일하여 대표 페이지만 보이게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0512" y="2635133"/>
            <a:ext cx="11158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프로젝트 대부분의 공통 특징</a:t>
            </a:r>
            <a:r>
              <a:rPr lang="en-US" altLang="ko-KR" dirty="0" smtClean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common.css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reset, base, layout, </a:t>
            </a:r>
            <a:r>
              <a:rPr lang="ko-KR" altLang="en-US" dirty="0" smtClean="0"/>
              <a:t>자주 쓰일 법한 </a:t>
            </a:r>
            <a:r>
              <a:rPr lang="en-US" altLang="ko-KR" dirty="0" smtClean="0"/>
              <a:t>width, height </a:t>
            </a:r>
            <a:r>
              <a:rPr lang="ko-KR" altLang="en-US" dirty="0" smtClean="0"/>
              <a:t>퍼센트 값과 </a:t>
            </a:r>
            <a:r>
              <a:rPr lang="en-US" altLang="ko-KR" dirty="0" smtClean="0"/>
              <a:t>margin, padding </a:t>
            </a:r>
            <a:r>
              <a:rPr lang="ko-KR" altLang="en-US" dirty="0" smtClean="0"/>
              <a:t>값 등 </a:t>
            </a:r>
            <a:endParaRPr lang="en-US" altLang="ko-KR" dirty="0" smtClean="0"/>
          </a:p>
          <a:p>
            <a:r>
              <a:rPr lang="ko-KR" altLang="en-US" dirty="0" smtClean="0"/>
              <a:t>직접 클래스를 지정하여 유지보수를 효율적으로 할 수 있게 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2. default.js</a:t>
            </a:r>
            <a:r>
              <a:rPr lang="ko-KR" altLang="en-US" dirty="0" smtClean="0"/>
              <a:t>에 기본적인 자바스크립트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제이쿼리를 따로 만들고 주석을 달아 공동 작업자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개발자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좋은</a:t>
            </a:r>
            <a:endParaRPr lang="en-US" altLang="ko-KR" dirty="0" smtClean="0"/>
          </a:p>
          <a:p>
            <a:r>
              <a:rPr lang="ko-KR" altLang="en-US" dirty="0" smtClean="0"/>
              <a:t>환경을 구축하였습니다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이미지는 </a:t>
            </a:r>
            <a:r>
              <a:rPr lang="en-US" altLang="ko-KR" dirty="0" smtClean="0"/>
              <a:t>images </a:t>
            </a:r>
            <a:r>
              <a:rPr lang="ko-KR" altLang="en-US" dirty="0" err="1" smtClean="0"/>
              <a:t>폴더명으로</a:t>
            </a:r>
            <a:r>
              <a:rPr lang="ko-KR" altLang="en-US" dirty="0" smtClean="0"/>
              <a:t> 통일하여 넣었습니다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9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work(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51013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3413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32340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03413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810545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23191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2250" y="1597181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64650" y="1749582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93577" y="266515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64650" y="41472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1782" y="4676332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84428" y="47434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357574" y="1576215"/>
            <a:ext cx="3146469" cy="3872182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09974" y="1728616"/>
            <a:ext cx="2827404" cy="22004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638901" y="264418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509974" y="41262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8517106" y="4655366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629752" y="4722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6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w</a:t>
            </a:r>
            <a:r>
              <a:rPr lang="en-US" altLang="ko-KR" sz="2000" dirty="0" err="1" smtClean="0"/>
              <a:t>ork_sub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737319" y="1598891"/>
            <a:ext cx="3546512" cy="542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15141" y="10321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프로젝트명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69452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프로젝트 </a:t>
            </a:r>
            <a:r>
              <a:rPr lang="ko-KR" altLang="en-US" dirty="0" err="1" smtClean="0">
                <a:solidFill>
                  <a:schemeClr val="bg1"/>
                </a:solidFill>
              </a:rPr>
              <a:t>서브명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36303" y="1598891"/>
            <a:ext cx="3700148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45254" y="1685705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117059" y="1598891"/>
            <a:ext cx="3576993" cy="542960"/>
          </a:xfrm>
          <a:prstGeom prst="rect">
            <a:avLst/>
          </a:prstGeom>
          <a:solidFill>
            <a:schemeClr val="accent3">
              <a:alpha val="48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940955" y="1685705"/>
            <a:ext cx="187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서브명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737319" y="2141851"/>
            <a:ext cx="10981069" cy="4146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27620" y="23392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미리보기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50250" y="2864772"/>
            <a:ext cx="9919498" cy="19323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250250" y="4988673"/>
            <a:ext cx="9919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퍼블한</a:t>
            </a:r>
            <a:r>
              <a:rPr lang="ko-KR" altLang="en-US" dirty="0" smtClean="0">
                <a:solidFill>
                  <a:schemeClr val="bg1"/>
                </a:solidFill>
              </a:rPr>
              <a:t> 링크 목록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chemeClr val="bg1"/>
                </a:solidFill>
              </a:rPr>
              <a:t>퍼블</a:t>
            </a:r>
            <a:r>
              <a:rPr lang="ko-KR" altLang="en-US" dirty="0" smtClean="0">
                <a:solidFill>
                  <a:schemeClr val="bg1"/>
                </a:solidFill>
              </a:rPr>
              <a:t> 링크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이등변 삼각형 37"/>
          <p:cNvSpPr/>
          <p:nvPr/>
        </p:nvSpPr>
        <p:spPr>
          <a:xfrm rot="16200000">
            <a:off x="1493478" y="3629721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/>
          <p:cNvSpPr/>
          <p:nvPr/>
        </p:nvSpPr>
        <p:spPr>
          <a:xfrm rot="5400000">
            <a:off x="10533055" y="3634104"/>
            <a:ext cx="369333" cy="3183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5852156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6088963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342188" y="5083125"/>
            <a:ext cx="98474" cy="98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14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76775" y="1041010"/>
            <a:ext cx="10986868" cy="1702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276" y="1162792"/>
            <a:ext cx="7697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bout</a:t>
            </a:r>
          </a:p>
          <a:p>
            <a:endParaRPr lang="en-US" altLang="ko-KR" dirty="0"/>
          </a:p>
          <a:p>
            <a:r>
              <a:rPr lang="ko-KR" altLang="en-US" dirty="0" smtClean="0"/>
              <a:t>이름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6775" y="2864982"/>
            <a:ext cx="10986868" cy="333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3276" y="2986764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80777" y="3466968"/>
            <a:ext cx="4903204" cy="12492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982622" y="3819807"/>
            <a:ext cx="170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가장최근달력</a:t>
            </a:r>
            <a:endParaRPr lang="en-US" altLang="ko-KR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997612" y="5528603"/>
            <a:ext cx="8941069" cy="32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97611" y="4753102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2017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59390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086807" y="5159271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9935428" y="5192717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</a:t>
            </a:r>
            <a:endParaRPr lang="en-US" altLang="ko-KR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2159388" y="5682822"/>
            <a:ext cx="895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맡은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1)</a:t>
            </a:r>
            <a:r>
              <a:rPr lang="ko-KR" altLang="en-US" dirty="0" smtClean="0"/>
              <a:t> 혹은 </a:t>
            </a:r>
            <a:r>
              <a:rPr lang="ko-KR" altLang="en-US" dirty="0" err="1" smtClean="0"/>
              <a:t>스터디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듣고있는강의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포폴</a:t>
            </a:r>
            <a:r>
              <a:rPr lang="ko-KR" altLang="en-US" dirty="0"/>
              <a:t> </a:t>
            </a:r>
            <a:r>
              <a:rPr lang="ko-KR" altLang="en-US" dirty="0" smtClean="0"/>
              <a:t>진도</a:t>
            </a:r>
            <a:r>
              <a:rPr lang="en-US" altLang="ko-KR" dirty="0" smtClean="0"/>
              <a:t> (</a:t>
            </a:r>
            <a:r>
              <a:rPr lang="ko-KR" altLang="en-US" dirty="0" smtClean="0"/>
              <a:t>색상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333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about(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4411" y="1280159"/>
            <a:ext cx="10986868" cy="472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4411" y="1414225"/>
            <a:ext cx="769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portfolio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799547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951947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1790824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903470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1947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012845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471256" y="1963376"/>
            <a:ext cx="5010410" cy="34526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23656" y="3778940"/>
            <a:ext cx="468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포트폴리오 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제작 월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62533" y="4661907"/>
            <a:ext cx="2827404" cy="50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75179" y="47290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6623656" y="2064109"/>
            <a:ext cx="4680432" cy="15144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84554" y="27604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img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23081" y="118203"/>
            <a:ext cx="10515600" cy="74034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contact(</a:t>
            </a:r>
            <a:r>
              <a:rPr lang="ko-KR" altLang="en-US" sz="2000" dirty="0" err="1" smtClean="0"/>
              <a:t>컨텐츠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423081" y="858547"/>
            <a:ext cx="11409528" cy="5570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632379" y="3646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슬라이드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4473525"/>
            <a:ext cx="11043139" cy="18710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96872" y="4971193"/>
            <a:ext cx="1066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s.n.s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Hp</a:t>
            </a:r>
            <a:r>
              <a:rPr lang="en-US" altLang="ko-KR" dirty="0" smtClean="0"/>
              <a:t> / email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3047" y="1186251"/>
            <a:ext cx="11074900" cy="30579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33046" y="2093091"/>
            <a:ext cx="1066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Svg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JS.Choi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그리기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792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243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JS.Choi 포트폴리오</vt:lpstr>
      <vt:lpstr>메인페이지, header, footer</vt:lpstr>
      <vt:lpstr>work(컨텐츠)</vt:lpstr>
      <vt:lpstr>work(컨텐츠)</vt:lpstr>
      <vt:lpstr>work_sub(컨텐츠)</vt:lpstr>
      <vt:lpstr>about(컨텐츠)</vt:lpstr>
      <vt:lpstr>about(컨텐츠)</vt:lpstr>
      <vt:lpstr>contact(컨텐츠)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JS.Choi 포트폴리오</dc:title>
  <dc:creator>Windows 사용자</dc:creator>
  <cp:lastModifiedBy>Windows 사용자</cp:lastModifiedBy>
  <cp:revision>8</cp:revision>
  <dcterms:created xsi:type="dcterms:W3CDTF">2017-12-06T15:07:58Z</dcterms:created>
  <dcterms:modified xsi:type="dcterms:W3CDTF">2017-12-06T16:03:30Z</dcterms:modified>
</cp:coreProperties>
</file>