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E992-0E41-4333-8563-B1CF6B3E22C3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4937-9E5D-4E52-B41D-38E81F01E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16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E992-0E41-4333-8563-B1CF6B3E22C3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4937-9E5D-4E52-B41D-38E81F01E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50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E992-0E41-4333-8563-B1CF6B3E22C3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4937-9E5D-4E52-B41D-38E81F01E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E992-0E41-4333-8563-B1CF6B3E22C3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4937-9E5D-4E52-B41D-38E81F01E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01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E992-0E41-4333-8563-B1CF6B3E22C3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4937-9E5D-4E52-B41D-38E81F01E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2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E992-0E41-4333-8563-B1CF6B3E22C3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4937-9E5D-4E52-B41D-38E81F01E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E992-0E41-4333-8563-B1CF6B3E22C3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4937-9E5D-4E52-B41D-38E81F01E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39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E992-0E41-4333-8563-B1CF6B3E22C3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4937-9E5D-4E52-B41D-38E81F01E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67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E992-0E41-4333-8563-B1CF6B3E22C3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4937-9E5D-4E52-B41D-38E81F01E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54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E992-0E41-4333-8563-B1CF6B3E22C3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4937-9E5D-4E52-B41D-38E81F01E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87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E992-0E41-4333-8563-B1CF6B3E22C3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4937-9E5D-4E52-B41D-38E81F01E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54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8E992-0E41-4333-8563-B1CF6B3E22C3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14937-9E5D-4E52-B41D-38E81F01E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56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omdoreepooh.github.io/notes/smacss-bem-oocss" TargetMode="External"/><Relationship Id="rId2" Type="http://schemas.openxmlformats.org/officeDocument/2006/relationships/hyperlink" Target="https://github.com/celinechoi/cs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ss-tricks.com/bem-101/" TargetMode="External"/><Relationship Id="rId4" Type="http://schemas.openxmlformats.org/officeDocument/2006/relationships/hyperlink" Target="http://wit.nts-corp.com/2015/04/16/353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828799"/>
            <a:ext cx="9144000" cy="1048117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JS.Choi</a:t>
            </a:r>
            <a:r>
              <a:rPr lang="en-US" altLang="ko-KR" dirty="0"/>
              <a:t> </a:t>
            </a:r>
            <a:r>
              <a:rPr lang="ko-KR" altLang="en-US" dirty="0" smtClean="0"/>
              <a:t>포트폴리오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887803"/>
            <a:ext cx="9144000" cy="1655762"/>
          </a:xfrm>
        </p:spPr>
        <p:txBody>
          <a:bodyPr/>
          <a:lstStyle/>
          <a:p>
            <a:pPr algn="r"/>
            <a:r>
              <a:rPr lang="en-US" altLang="ko-KR" dirty="0" smtClean="0"/>
              <a:t>2018</a:t>
            </a:r>
            <a:r>
              <a:rPr lang="ko-KR" altLang="en-US" dirty="0" smtClean="0"/>
              <a:t>년 상반기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최진슬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2105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606039"/>
            <a:ext cx="9144000" cy="1048117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퍼블리싱</a:t>
            </a:r>
            <a:r>
              <a:rPr lang="ko-KR" altLang="en-US" dirty="0" smtClean="0"/>
              <a:t> 설명 및 규칙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1513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844" y="181857"/>
            <a:ext cx="11675523" cy="7532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/>
              <a:t>파일명 설정</a:t>
            </a:r>
            <a:endParaRPr lang="en-US" altLang="ko-KR" sz="15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300" dirty="0" err="1" smtClean="0"/>
              <a:t>스네이크</a:t>
            </a:r>
            <a:r>
              <a:rPr lang="ko-KR" altLang="en-US" sz="1300" dirty="0" smtClean="0"/>
              <a:t> 표기법으로 파일을 명명한다</a:t>
            </a:r>
            <a:r>
              <a:rPr lang="en-US" altLang="ko-KR" sz="1300" dirty="0" smtClean="0"/>
              <a:t>. </a:t>
            </a:r>
            <a:r>
              <a:rPr lang="en-US" altLang="ko-KR" sz="1300" dirty="0"/>
              <a:t>e</a:t>
            </a:r>
            <a:r>
              <a:rPr lang="en-US" altLang="ko-KR" sz="1300" dirty="0" smtClean="0"/>
              <a:t>x) portfolio_jschoi.pptx / classname_rule.txt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300" dirty="0" smtClean="0"/>
              <a:t>이미지디렉토리 안 </a:t>
            </a:r>
            <a:r>
              <a:rPr lang="ko-KR" altLang="en-US" sz="1300" dirty="0" err="1" smtClean="0"/>
              <a:t>폴더명</a:t>
            </a:r>
            <a:r>
              <a:rPr lang="ko-KR" altLang="en-US" sz="1300" dirty="0" smtClean="0"/>
              <a:t> 또한 </a:t>
            </a:r>
            <a:r>
              <a:rPr lang="ko-KR" altLang="en-US" sz="1300" dirty="0" err="1" smtClean="0"/>
              <a:t>스네이크</a:t>
            </a:r>
            <a:r>
              <a:rPr lang="ko-KR" altLang="en-US" sz="1300" dirty="0" smtClean="0"/>
              <a:t> 표기법을 사용하고 해당 이미지 쓰임새에 맞게 명명한다</a:t>
            </a:r>
            <a:r>
              <a:rPr lang="en-US" altLang="ko-KR" sz="13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dirty="0" smtClean="0"/>
              <a:t>큰 범위를 먼저 정의한다</a:t>
            </a:r>
            <a:r>
              <a:rPr lang="en-US" altLang="ko-KR" sz="1300" dirty="0" smtClean="0"/>
              <a:t>.  ex) sns_github.png</a:t>
            </a:r>
          </a:p>
          <a:p>
            <a:pPr>
              <a:lnSpc>
                <a:spcPct val="150000"/>
              </a:lnSpc>
            </a:pP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HTML </a:t>
            </a:r>
            <a:r>
              <a:rPr lang="ko-KR" altLang="en-US" sz="1500" dirty="0" smtClean="0"/>
              <a:t>설정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1. </a:t>
            </a:r>
            <a:r>
              <a:rPr lang="ko-KR" altLang="en-US" sz="1300" dirty="0" smtClean="0"/>
              <a:t>모든 주석은 영문으로 한다</a:t>
            </a:r>
            <a:r>
              <a:rPr lang="en-US" altLang="ko-KR" sz="1300" dirty="0" smtClean="0"/>
              <a:t>. (Sass</a:t>
            </a:r>
            <a:r>
              <a:rPr lang="ko-KR" altLang="en-US" sz="1300" dirty="0" smtClean="0"/>
              <a:t>를 </a:t>
            </a:r>
            <a:r>
              <a:rPr lang="en-US" altLang="ko-KR" sz="1300" dirty="0" smtClean="0"/>
              <a:t>CSS</a:t>
            </a:r>
            <a:r>
              <a:rPr lang="ko-KR" altLang="en-US" sz="1300" dirty="0" smtClean="0"/>
              <a:t>로 </a:t>
            </a:r>
            <a:r>
              <a:rPr lang="ko-KR" altLang="en-US" sz="1300" dirty="0" err="1" smtClean="0"/>
              <a:t>컴파일시</a:t>
            </a:r>
            <a:r>
              <a:rPr lang="ko-KR" altLang="en-US" sz="1300" dirty="0" smtClean="0"/>
              <a:t> 발생되는 오류를 최소화 하기 위해</a:t>
            </a:r>
            <a:r>
              <a:rPr lang="en-US" altLang="ko-KR" sz="1300" dirty="0" smtClean="0"/>
              <a:t>.)</a:t>
            </a:r>
          </a:p>
          <a:p>
            <a:pPr>
              <a:lnSpc>
                <a:spcPct val="150000"/>
              </a:lnSpc>
            </a:pP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CSS </a:t>
            </a:r>
            <a:r>
              <a:rPr lang="ko-KR" altLang="en-US" sz="1500" dirty="0" smtClean="0"/>
              <a:t>설정</a:t>
            </a:r>
            <a:endParaRPr lang="en-US" altLang="ko-KR" sz="15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300" dirty="0" smtClean="0"/>
              <a:t>Sass</a:t>
            </a:r>
            <a:r>
              <a:rPr lang="ko-KR" altLang="en-US" sz="1300" dirty="0" smtClean="0"/>
              <a:t>를 사용한다</a:t>
            </a:r>
            <a:r>
              <a:rPr lang="en-US" altLang="ko-KR" sz="1300" dirty="0" smtClean="0"/>
              <a:t>. </a:t>
            </a:r>
            <a:endParaRPr lang="en-US" altLang="ko-KR" sz="13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300" dirty="0" smtClean="0"/>
              <a:t> BEM </a:t>
            </a:r>
            <a:r>
              <a:rPr lang="ko-KR" altLang="en-US" sz="1300" dirty="0" smtClean="0"/>
              <a:t>방법론</a:t>
            </a:r>
            <a:r>
              <a:rPr lang="en-US" altLang="ko-KR" sz="13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</a:rPr>
              <a:t>다른 개발자에게 </a:t>
            </a:r>
            <a:r>
              <a:rPr lang="ko-KR" altLang="en-US" sz="1300" dirty="0" err="1" smtClean="0">
                <a:solidFill>
                  <a:schemeClr val="bg1">
                    <a:lumMod val="65000"/>
                  </a:schemeClr>
                </a:solidFill>
              </a:rPr>
              <a:t>마크업이</a:t>
            </a: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</a:rPr>
              <a:t> 그 이름만으로 무엇을 하고 있는지 </a:t>
            </a:r>
            <a:r>
              <a:rPr lang="ko-KR" altLang="en-US" sz="1300" dirty="0" err="1" smtClean="0">
                <a:solidFill>
                  <a:schemeClr val="bg1">
                    <a:lumMod val="65000"/>
                  </a:schemeClr>
                </a:solidFill>
              </a:rPr>
              <a:t>알려주는것</a:t>
            </a:r>
            <a:r>
              <a:rPr lang="en-US" altLang="ko-KR" sz="13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</a:rPr>
              <a:t>마치 </a:t>
            </a:r>
            <a:r>
              <a:rPr lang="en-US" altLang="ko-KR" sz="1300" dirty="0" smtClean="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</a:rPr>
              <a:t>에 </a:t>
            </a:r>
            <a:r>
              <a:rPr lang="ko-KR" altLang="en-US" sz="1300" dirty="0" err="1" smtClean="0">
                <a:solidFill>
                  <a:schemeClr val="bg1">
                    <a:lumMod val="65000"/>
                  </a:schemeClr>
                </a:solidFill>
              </a:rPr>
              <a:t>시멘틱태그와</a:t>
            </a: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</a:rPr>
              <a:t> 연관되는 방법론</a:t>
            </a:r>
            <a:r>
              <a:rPr lang="en-US" altLang="ko-KR" sz="13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ko-KR" altLang="en-US" sz="1300" dirty="0" smtClean="0"/>
              <a:t>과 </a:t>
            </a:r>
            <a:r>
              <a:rPr lang="en-US" altLang="ko-KR" sz="1300" dirty="0" smtClean="0"/>
              <a:t>OOCSS</a:t>
            </a:r>
            <a:r>
              <a:rPr lang="ko-KR" altLang="en-US" sz="1300" dirty="0" smtClean="0"/>
              <a:t>방법론</a:t>
            </a:r>
            <a:r>
              <a:rPr lang="en-US" altLang="ko-KR" sz="13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</a:rPr>
              <a:t>미디어류의 사이트를 만들 때 유용하게 쓰인다</a:t>
            </a:r>
            <a:r>
              <a:rPr lang="en-US" altLang="ko-KR" sz="13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</a:rPr>
              <a:t>하지만</a:t>
            </a:r>
            <a:r>
              <a:rPr lang="en-US" altLang="ko-KR" sz="13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</a:rPr>
              <a:t>관계를 </a:t>
            </a:r>
            <a:r>
              <a:rPr lang="ko-KR" altLang="en-US" sz="1300" dirty="0" err="1" smtClean="0">
                <a:solidFill>
                  <a:schemeClr val="bg1">
                    <a:lumMod val="65000"/>
                  </a:schemeClr>
                </a:solidFill>
              </a:rPr>
              <a:t>볼때</a:t>
            </a: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</a:rPr>
              <a:t> 이 클래스가 어디에 속하는지는 알 수 없다</a:t>
            </a:r>
            <a:r>
              <a:rPr lang="en-US" altLang="ko-KR" sz="13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</a:rPr>
              <a:t>중복되는 스타일을 따로 빼내어 클래스를 만들어 반복적으로 사용한다</a:t>
            </a:r>
            <a:r>
              <a:rPr lang="en-US" altLang="ko-KR" sz="13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z="1300" dirty="0" err="1" smtClean="0">
                <a:solidFill>
                  <a:schemeClr val="bg1">
                    <a:lumMod val="65000"/>
                  </a:schemeClr>
                </a:solidFill>
              </a:rPr>
              <a:t>마크업에서</a:t>
            </a: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</a:rPr>
              <a:t> 동일한 클래스를 </a:t>
            </a:r>
            <a:r>
              <a:rPr lang="ko-KR" altLang="en-US" sz="1300" dirty="0" err="1" smtClean="0">
                <a:solidFill>
                  <a:schemeClr val="bg1">
                    <a:lumMod val="65000"/>
                  </a:schemeClr>
                </a:solidFill>
              </a:rPr>
              <a:t>여러곳에</a:t>
            </a: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</a:rPr>
              <a:t> 사용하므로 코드가 지저분해 지는 단점이 있다</a:t>
            </a:r>
            <a:r>
              <a:rPr lang="en-US" altLang="ko-KR" sz="1300" dirty="0" smtClean="0">
                <a:solidFill>
                  <a:schemeClr val="bg1">
                    <a:lumMod val="65000"/>
                  </a:schemeClr>
                </a:solidFill>
              </a:rPr>
              <a:t>.)</a:t>
            </a:r>
            <a:r>
              <a:rPr lang="ko-KR" altLang="en-US" sz="1300" dirty="0" smtClean="0"/>
              <a:t>을 사용하여 스타일을 설정한다</a:t>
            </a:r>
            <a:r>
              <a:rPr lang="en-US" altLang="ko-KR" sz="1300" dirty="0" smtClean="0"/>
              <a:t>. </a:t>
            </a:r>
            <a:endParaRPr lang="en-US" altLang="ko-KR" sz="1300" dirty="0"/>
          </a:p>
          <a:p>
            <a:pPr lvl="1">
              <a:lnSpc>
                <a:spcPct val="150000"/>
              </a:lnSpc>
            </a:pPr>
            <a:r>
              <a:rPr lang="en-US" altLang="ko-KR" sz="1300" dirty="0" smtClean="0"/>
              <a:t>Airbnb </a:t>
            </a:r>
            <a:r>
              <a:rPr lang="en-US" altLang="ko-KR" sz="1300" dirty="0" err="1" smtClean="0"/>
              <a:t>css</a:t>
            </a:r>
            <a:r>
              <a:rPr lang="ko-KR" altLang="en-US" sz="1300" dirty="0"/>
              <a:t> </a:t>
            </a:r>
            <a:r>
              <a:rPr lang="ko-KR" altLang="en-US" sz="1300" dirty="0" smtClean="0"/>
              <a:t>참고 </a:t>
            </a:r>
            <a:r>
              <a:rPr lang="en-US" altLang="ko-KR" sz="1300" dirty="0"/>
              <a:t>(</a:t>
            </a:r>
            <a:r>
              <a:rPr lang="en-US" altLang="ko-KR" sz="1300" dirty="0">
                <a:hlinkClick r:id="rId2"/>
              </a:rPr>
              <a:t>https://github.com/celinechoi/css</a:t>
            </a:r>
            <a:r>
              <a:rPr lang="en-US" altLang="ko-KR" sz="13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300" dirty="0" smtClean="0"/>
              <a:t>-    Tab</a:t>
            </a:r>
            <a:r>
              <a:rPr lang="ko-KR" altLang="en-US" sz="1300" dirty="0" smtClean="0"/>
              <a:t>대신 띄어쓰기 </a:t>
            </a:r>
            <a:r>
              <a:rPr lang="en-US" altLang="ko-KR" sz="1300" dirty="0" smtClean="0"/>
              <a:t>2</a:t>
            </a:r>
            <a:r>
              <a:rPr lang="ko-KR" altLang="en-US" sz="1300" dirty="0" smtClean="0"/>
              <a:t>칸을 사용한다</a:t>
            </a:r>
            <a:r>
              <a:rPr lang="en-US" altLang="ko-KR" sz="13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300" dirty="0" smtClean="0"/>
              <a:t>클래스를 </a:t>
            </a:r>
            <a:r>
              <a:rPr lang="ko-KR" altLang="en-US" sz="1300" dirty="0" err="1" smtClean="0"/>
              <a:t>명명시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파스칼표기법을 사용하고 직관적이게 명명한다</a:t>
            </a:r>
            <a:r>
              <a:rPr lang="en-US" altLang="ko-KR" sz="1300" dirty="0" smtClean="0"/>
              <a:t>. </a:t>
            </a:r>
            <a:r>
              <a:rPr lang="ko-KR" altLang="en-US" sz="1300" dirty="0" smtClean="0"/>
              <a:t>또한 유지보수</a:t>
            </a:r>
            <a:r>
              <a:rPr lang="en-US" altLang="ko-KR" sz="1300" dirty="0" smtClean="0"/>
              <a:t>(represents)</a:t>
            </a:r>
            <a:r>
              <a:rPr lang="ko-KR" altLang="en-US" sz="1300" dirty="0" smtClean="0"/>
              <a:t>시</a:t>
            </a:r>
            <a:r>
              <a:rPr lang="en-US" altLang="ko-KR" sz="1300" dirty="0" smtClean="0"/>
              <a:t>, ‘--featured’</a:t>
            </a:r>
            <a:r>
              <a:rPr lang="ko-KR" altLang="en-US" sz="1300" dirty="0" smtClean="0"/>
              <a:t>를 덧붙여 클래스를 추가한다</a:t>
            </a:r>
            <a:r>
              <a:rPr lang="en-US" altLang="ko-KR" sz="13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300" dirty="0" smtClean="0"/>
              <a:t>OOCSS</a:t>
            </a:r>
            <a:r>
              <a:rPr lang="ko-KR" altLang="en-US" sz="1300" dirty="0" smtClean="0"/>
              <a:t>방법론을 참고하여 공통된 스타일은 한데 묶어 하나의 </a:t>
            </a:r>
            <a:r>
              <a:rPr lang="ko-KR" altLang="en-US" sz="1300" dirty="0" err="1" smtClean="0"/>
              <a:t>클래스명을</a:t>
            </a:r>
            <a:r>
              <a:rPr lang="ko-KR" altLang="en-US" sz="1300" dirty="0" smtClean="0"/>
              <a:t> 사용한다</a:t>
            </a:r>
            <a:r>
              <a:rPr lang="en-US" altLang="ko-KR" sz="13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300" dirty="0" err="1" smtClean="0"/>
              <a:t>Bem</a:t>
            </a:r>
            <a:r>
              <a:rPr lang="ko-KR" altLang="en-US" sz="1300" dirty="0" smtClean="0"/>
              <a:t>과 </a:t>
            </a:r>
            <a:r>
              <a:rPr lang="en-US" altLang="ko-KR" sz="1300" dirty="0" smtClean="0"/>
              <a:t>OOCSS</a:t>
            </a:r>
            <a:r>
              <a:rPr lang="ko-KR" altLang="en-US" sz="1300" dirty="0" smtClean="0"/>
              <a:t>방법론 차이 설명 참고 </a:t>
            </a:r>
            <a:r>
              <a:rPr lang="en-US" altLang="ko-KR" sz="1300" dirty="0"/>
              <a:t>(</a:t>
            </a:r>
            <a:r>
              <a:rPr lang="en-US" altLang="ko-KR" sz="1300" dirty="0">
                <a:hlinkClick r:id="rId3"/>
              </a:rPr>
              <a:t>https://</a:t>
            </a:r>
            <a:r>
              <a:rPr lang="en-US" altLang="ko-KR" sz="1300" dirty="0" smtClean="0">
                <a:hlinkClick r:id="rId3"/>
              </a:rPr>
              <a:t>gomdoreepooh.github.io/notes/smacss-bem-oocss</a:t>
            </a:r>
            <a:r>
              <a:rPr lang="en-US" altLang="ko-KR" sz="1300" dirty="0" smtClean="0"/>
              <a:t> </a:t>
            </a:r>
            <a:r>
              <a:rPr lang="en-US" altLang="ko-KR" sz="1300" dirty="0" smtClean="0">
                <a:hlinkClick r:id="rId4"/>
              </a:rPr>
              <a:t>http</a:t>
            </a:r>
            <a:r>
              <a:rPr lang="en-US" altLang="ko-KR" sz="1300" dirty="0">
                <a:hlinkClick r:id="rId4"/>
              </a:rPr>
              <a:t>://wit.nts-corp.com/2015/04/16/3538</a:t>
            </a:r>
            <a:r>
              <a:rPr lang="en-US" altLang="ko-KR" sz="1300" dirty="0"/>
              <a:t>)</a:t>
            </a:r>
            <a:endParaRPr lang="en-US" altLang="ko-KR" sz="1300" dirty="0" smtClean="0"/>
          </a:p>
          <a:p>
            <a:pPr lvl="1">
              <a:lnSpc>
                <a:spcPct val="150000"/>
              </a:lnSpc>
            </a:pPr>
            <a:r>
              <a:rPr lang="en-US" altLang="ko-KR" sz="1300" dirty="0" err="1" smtClean="0"/>
              <a:t>Bem</a:t>
            </a:r>
            <a:r>
              <a:rPr lang="ko-KR" altLang="en-US" sz="1300" dirty="0" smtClean="0"/>
              <a:t>방법론 참고 </a:t>
            </a:r>
            <a:r>
              <a:rPr lang="en-US" altLang="ko-KR" sz="1300" dirty="0"/>
              <a:t>(</a:t>
            </a:r>
            <a:r>
              <a:rPr lang="en-US" altLang="ko-KR" sz="1300" dirty="0">
                <a:hlinkClick r:id="rId5"/>
              </a:rPr>
              <a:t>https://css-tricks.com/bem-101</a:t>
            </a:r>
            <a:r>
              <a:rPr lang="en-US" altLang="ko-KR" sz="1300" dirty="0" smtClean="0">
                <a:hlinkClick r:id="rId5"/>
              </a:rPr>
              <a:t>/</a:t>
            </a:r>
            <a:r>
              <a:rPr lang="en-US" altLang="ko-KR" sz="13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300" dirty="0" smtClean="0"/>
              <a:t>3. </a:t>
            </a:r>
            <a:r>
              <a:rPr lang="en-US" altLang="ko-KR" sz="1300" dirty="0" err="1" smtClean="0"/>
              <a:t>mixin</a:t>
            </a:r>
            <a:r>
              <a:rPr lang="ko-KR" altLang="en-US" sz="1300" dirty="0" smtClean="0"/>
              <a:t>방식과 </a:t>
            </a:r>
            <a:r>
              <a:rPr lang="en-US" altLang="ko-KR" sz="1300" dirty="0" smtClean="0"/>
              <a:t>extend</a:t>
            </a:r>
            <a:r>
              <a:rPr lang="ko-KR" altLang="en-US" sz="1300" dirty="0" smtClean="0"/>
              <a:t>방식 활용</a:t>
            </a:r>
            <a:r>
              <a:rPr lang="en-US" altLang="ko-KR" sz="13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300" dirty="0" smtClean="0">
                <a:hlinkClick r:id="rId4"/>
              </a:rPr>
              <a:t>(http</a:t>
            </a:r>
            <a:r>
              <a:rPr lang="en-US" altLang="ko-KR" sz="1300" dirty="0">
                <a:hlinkClick r:id="rId4"/>
              </a:rPr>
              <a:t>://</a:t>
            </a:r>
            <a:r>
              <a:rPr lang="en-US" altLang="ko-KR" sz="1300" dirty="0" smtClean="0">
                <a:hlinkClick r:id="rId4"/>
              </a:rPr>
              <a:t>wit.nts-corp.com/2015/04/16/3538</a:t>
            </a:r>
            <a:r>
              <a:rPr lang="en-US" altLang="ko-KR" sz="13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300" dirty="0" err="1" smtClean="0"/>
              <a:t>Mixin</a:t>
            </a:r>
            <a:r>
              <a:rPr lang="ko-KR" altLang="en-US" sz="1300" dirty="0" smtClean="0"/>
              <a:t>을 사용하여 컴파일 할 경우 </a:t>
            </a:r>
            <a:r>
              <a:rPr lang="ko-KR" altLang="en-US" sz="1300" dirty="0" err="1" smtClean="0"/>
              <a:t>중복코드가</a:t>
            </a:r>
            <a:r>
              <a:rPr lang="ko-KR" altLang="en-US" sz="1300" dirty="0" smtClean="0"/>
              <a:t> 발생하기 때문에 컴파일 했을 시 중복이 최소화 되는 </a:t>
            </a:r>
            <a:r>
              <a:rPr lang="en-US" altLang="ko-KR" sz="1300" dirty="0" smtClean="0"/>
              <a:t>extend</a:t>
            </a:r>
            <a:r>
              <a:rPr lang="ko-KR" altLang="en-US" sz="1300" dirty="0" smtClean="0"/>
              <a:t>방식을 활용한다</a:t>
            </a:r>
            <a:r>
              <a:rPr lang="en-US" altLang="ko-KR" sz="1300" smtClean="0"/>
              <a:t>.</a:t>
            </a:r>
            <a:endParaRPr lang="en-US" altLang="ko-KR" sz="1300" dirty="0" smtClean="0"/>
          </a:p>
          <a:p>
            <a:pPr lvl="1"/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88393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743199"/>
            <a:ext cx="9144000" cy="104811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각 페이지 </a:t>
            </a:r>
            <a:r>
              <a:rPr lang="ko-KR" altLang="en-US" dirty="0" err="1" smtClean="0"/>
              <a:t>컨텐츠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77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23081" y="118203"/>
            <a:ext cx="10515600" cy="740344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메인페이지</a:t>
            </a:r>
            <a:r>
              <a:rPr lang="en-US" altLang="ko-KR" sz="2000" dirty="0" smtClean="0"/>
              <a:t>, header, footer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423081" y="1173707"/>
            <a:ext cx="11409528" cy="6141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3081" y="804375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(header)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8647" y="129611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86902" y="1019116"/>
            <a:ext cx="2505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</a:t>
            </a:r>
            <a:r>
              <a:rPr lang="en-US" altLang="ko-KR" dirty="0" err="1" smtClean="0"/>
              <a:t>nb</a:t>
            </a:r>
            <a:endParaRPr lang="en-US" altLang="ko-KR" dirty="0" smtClean="0"/>
          </a:p>
          <a:p>
            <a:r>
              <a:rPr lang="en-US" altLang="ko-KR" dirty="0"/>
              <a:t>w</a:t>
            </a:r>
            <a:r>
              <a:rPr lang="en-US" altLang="ko-KR" dirty="0" smtClean="0"/>
              <a:t>ork | about | contact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23081" y="6034587"/>
            <a:ext cx="11409528" cy="6141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3081" y="5665255"/>
            <a:ext cx="95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(footer)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8647" y="6156995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©</a:t>
            </a:r>
            <a:r>
              <a:rPr lang="en-US" altLang="ko-KR" dirty="0" err="1" smtClean="0"/>
              <a:t>JS.Choi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56654" y="5879996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err="1" smtClean="0"/>
              <a:t>sns</a:t>
            </a:r>
            <a:endParaRPr lang="en-US" altLang="ko-KR" dirty="0" smtClean="0"/>
          </a:p>
          <a:p>
            <a:pPr algn="r"/>
            <a:r>
              <a:rPr lang="en-US" altLang="ko-KR" dirty="0" err="1" smtClean="0"/>
              <a:t>h.P</a:t>
            </a:r>
            <a:r>
              <a:rPr lang="en-US" altLang="ko-KR" dirty="0" smtClean="0"/>
              <a:t> / email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23081" y="1859880"/>
            <a:ext cx="11409528" cy="38053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18647" y="2103015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최근 작업</a:t>
            </a:r>
            <a:r>
              <a:rPr lang="en-US" altLang="ko-KR" dirty="0" smtClean="0"/>
              <a:t>(3</a:t>
            </a:r>
            <a:r>
              <a:rPr lang="ko-KR" altLang="en-US" dirty="0" smtClean="0"/>
              <a:t>개 정도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62203" y="2472347"/>
            <a:ext cx="10731284" cy="2488370"/>
          </a:xfrm>
          <a:prstGeom prst="rect">
            <a:avLst/>
          </a:prstGeom>
          <a:solidFill>
            <a:schemeClr val="accent3">
              <a:alpha val="4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565030" y="3415114"/>
            <a:ext cx="3199915" cy="446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대표 메인 페이지로 슬라이드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16200000">
            <a:off x="761955" y="3418701"/>
            <a:ext cx="369333" cy="31839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 rot="5400000">
            <a:off x="11039492" y="3437156"/>
            <a:ext cx="369333" cy="31839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852156" y="5083125"/>
            <a:ext cx="98474" cy="98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088963" y="5083125"/>
            <a:ext cx="98474" cy="98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342188" y="5083125"/>
            <a:ext cx="98474" cy="98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489497" y="6156995"/>
            <a:ext cx="127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68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23081" y="118203"/>
            <a:ext cx="10515600" cy="74034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work(</a:t>
            </a:r>
            <a:r>
              <a:rPr lang="ko-KR" altLang="en-US" sz="2000" dirty="0" err="1" smtClean="0"/>
              <a:t>컨텐츠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423081" y="858547"/>
            <a:ext cx="11409528" cy="5570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90512" y="1116694"/>
            <a:ext cx="93634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 목록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포트폴리오 프로젝트 업로드 공통 특징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r>
              <a:rPr lang="ko-KR" altLang="en-US" dirty="0" smtClean="0"/>
              <a:t>사용자의 편의를 위해 중복되는 </a:t>
            </a:r>
            <a:r>
              <a:rPr lang="ko-KR" altLang="en-US" dirty="0" err="1" smtClean="0"/>
              <a:t>퍼블</a:t>
            </a:r>
            <a:r>
              <a:rPr lang="ko-KR" altLang="en-US" dirty="0" smtClean="0"/>
              <a:t> 작업은 통일하여 대표 페이지만 보이게 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0512" y="2635133"/>
            <a:ext cx="111588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프로젝트 대부분의 공통 특징</a:t>
            </a:r>
            <a:r>
              <a:rPr lang="en-US" altLang="ko-KR" dirty="0" smtClean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common.css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reset, base, layout, </a:t>
            </a:r>
            <a:r>
              <a:rPr lang="ko-KR" altLang="en-US" dirty="0" smtClean="0"/>
              <a:t>자주 쓰일 법한 </a:t>
            </a:r>
            <a:r>
              <a:rPr lang="en-US" altLang="ko-KR" dirty="0" smtClean="0"/>
              <a:t>width, height </a:t>
            </a:r>
            <a:r>
              <a:rPr lang="ko-KR" altLang="en-US" dirty="0" smtClean="0"/>
              <a:t>퍼센트 값과 </a:t>
            </a:r>
            <a:r>
              <a:rPr lang="en-US" altLang="ko-KR" dirty="0" smtClean="0"/>
              <a:t>margin, padding </a:t>
            </a:r>
            <a:r>
              <a:rPr lang="ko-KR" altLang="en-US" dirty="0" smtClean="0"/>
              <a:t>값 등 </a:t>
            </a:r>
            <a:endParaRPr lang="en-US" altLang="ko-KR" dirty="0" smtClean="0"/>
          </a:p>
          <a:p>
            <a:r>
              <a:rPr lang="ko-KR" altLang="en-US" dirty="0" smtClean="0"/>
              <a:t>직접 클래스를 지정하여 유지보수를 효율적으로 할 수 있게 하였습니다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2. default.js</a:t>
            </a:r>
            <a:r>
              <a:rPr lang="ko-KR" altLang="en-US" dirty="0" smtClean="0"/>
              <a:t>에 기본적인 자바스크립트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제이쿼리를 따로 만들고 주석을 달아 공동 작업자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개발자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에게 좋은</a:t>
            </a:r>
            <a:endParaRPr lang="en-US" altLang="ko-KR" dirty="0" smtClean="0"/>
          </a:p>
          <a:p>
            <a:r>
              <a:rPr lang="ko-KR" altLang="en-US" dirty="0" smtClean="0"/>
              <a:t>환경을 구축하였습니다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이미지는 </a:t>
            </a:r>
            <a:r>
              <a:rPr lang="en-US" altLang="ko-KR" dirty="0" smtClean="0"/>
              <a:t>images </a:t>
            </a:r>
            <a:r>
              <a:rPr lang="ko-KR" altLang="en-US" dirty="0" err="1" smtClean="0"/>
              <a:t>폴더명으로</a:t>
            </a:r>
            <a:r>
              <a:rPr lang="ko-KR" altLang="en-US" dirty="0" smtClean="0"/>
              <a:t> 통일하여 넣었습니다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23081" y="118203"/>
            <a:ext cx="10515600" cy="74034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work(</a:t>
            </a:r>
            <a:r>
              <a:rPr lang="ko-KR" altLang="en-US" sz="2000" dirty="0" err="1" smtClean="0"/>
              <a:t>컨텐츠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423081" y="858547"/>
            <a:ext cx="11409528" cy="5570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51013" y="1597181"/>
            <a:ext cx="3146469" cy="3872182"/>
          </a:xfrm>
          <a:prstGeom prst="rect">
            <a:avLst/>
          </a:prstGeom>
          <a:solidFill>
            <a:schemeClr val="accent3">
              <a:alpha val="4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03413" y="1749582"/>
            <a:ext cx="2827404" cy="22004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32340" y="266515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3413" y="41472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프로젝트명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10545" y="4676332"/>
            <a:ext cx="2827404" cy="50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923191" y="47434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512250" y="1597181"/>
            <a:ext cx="3146469" cy="3872182"/>
          </a:xfrm>
          <a:prstGeom prst="rect">
            <a:avLst/>
          </a:prstGeom>
          <a:solidFill>
            <a:schemeClr val="accent3">
              <a:alpha val="4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64650" y="1749582"/>
            <a:ext cx="2827404" cy="22004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793577" y="266515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64650" y="41472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프로젝트명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671782" y="4676332"/>
            <a:ext cx="2827404" cy="50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784428" y="47434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357574" y="1576215"/>
            <a:ext cx="3146469" cy="3872182"/>
          </a:xfrm>
          <a:prstGeom prst="rect">
            <a:avLst/>
          </a:prstGeom>
          <a:solidFill>
            <a:schemeClr val="accent3">
              <a:alpha val="4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509974" y="1728616"/>
            <a:ext cx="2827404" cy="22004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638901" y="264418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509974" y="412624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프로젝트명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517106" y="4655366"/>
            <a:ext cx="2827404" cy="50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629752" y="47224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56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23081" y="118203"/>
            <a:ext cx="10515600" cy="740344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w</a:t>
            </a:r>
            <a:r>
              <a:rPr lang="en-US" altLang="ko-KR" sz="2000" dirty="0" err="1" smtClean="0"/>
              <a:t>ork_sub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컨텐츠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423081" y="858547"/>
            <a:ext cx="11409528" cy="5570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37319" y="1598891"/>
            <a:ext cx="3546512" cy="5429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15141" y="10321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프로젝트명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569452" y="168570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프로젝트 </a:t>
            </a:r>
            <a:r>
              <a:rPr lang="ko-KR" altLang="en-US" dirty="0" err="1" smtClean="0">
                <a:solidFill>
                  <a:schemeClr val="bg1"/>
                </a:solidFill>
              </a:rPr>
              <a:t>서브명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36303" y="1598891"/>
            <a:ext cx="3700148" cy="542960"/>
          </a:xfrm>
          <a:prstGeom prst="rect">
            <a:avLst/>
          </a:prstGeom>
          <a:solidFill>
            <a:schemeClr val="accent3">
              <a:alpha val="4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245254" y="168570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서브명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117059" y="1598891"/>
            <a:ext cx="3576993" cy="542960"/>
          </a:xfrm>
          <a:prstGeom prst="rect">
            <a:avLst/>
          </a:prstGeom>
          <a:solidFill>
            <a:schemeClr val="accent3">
              <a:alpha val="4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940955" y="1685705"/>
            <a:ext cx="187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서브명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737319" y="2141851"/>
            <a:ext cx="10981069" cy="4146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927620" y="23392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미리보기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50250" y="2864772"/>
            <a:ext cx="9919498" cy="19323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632379" y="36462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슬라이드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50250" y="4988673"/>
            <a:ext cx="9919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퍼블한</a:t>
            </a:r>
            <a:r>
              <a:rPr lang="ko-KR" altLang="en-US" dirty="0" smtClean="0">
                <a:solidFill>
                  <a:schemeClr val="bg1"/>
                </a:solidFill>
              </a:rPr>
              <a:t> 링크 목록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bg1"/>
                </a:solidFill>
              </a:rPr>
              <a:t>퍼블</a:t>
            </a:r>
            <a:r>
              <a:rPr lang="ko-KR" altLang="en-US" dirty="0" smtClean="0">
                <a:solidFill>
                  <a:schemeClr val="bg1"/>
                </a:solidFill>
              </a:rPr>
              <a:t> 링크</a:t>
            </a:r>
            <a:r>
              <a:rPr lang="en-US" altLang="ko-KR" dirty="0" smtClean="0">
                <a:solidFill>
                  <a:schemeClr val="bg1"/>
                </a:solidFill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bg1"/>
                </a:solidFill>
              </a:rPr>
              <a:t>퍼블</a:t>
            </a:r>
            <a:r>
              <a:rPr lang="ko-KR" altLang="en-US" dirty="0" smtClean="0">
                <a:solidFill>
                  <a:schemeClr val="bg1"/>
                </a:solidFill>
              </a:rPr>
              <a:t> 링크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bg1"/>
                </a:solidFill>
              </a:rPr>
              <a:t>퍼블</a:t>
            </a:r>
            <a:r>
              <a:rPr lang="ko-KR" altLang="en-US" dirty="0" smtClean="0">
                <a:solidFill>
                  <a:schemeClr val="bg1"/>
                </a:solidFill>
              </a:rPr>
              <a:t> 링크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이등변 삼각형 37"/>
          <p:cNvSpPr/>
          <p:nvPr/>
        </p:nvSpPr>
        <p:spPr>
          <a:xfrm rot="16200000">
            <a:off x="1493478" y="3629721"/>
            <a:ext cx="369333" cy="31839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/>
          <p:cNvSpPr/>
          <p:nvPr/>
        </p:nvSpPr>
        <p:spPr>
          <a:xfrm rot="5400000">
            <a:off x="10533055" y="3634104"/>
            <a:ext cx="369333" cy="31839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5852156" y="5083125"/>
            <a:ext cx="98474" cy="98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6088963" y="5083125"/>
            <a:ext cx="98474" cy="98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6342188" y="5083125"/>
            <a:ext cx="98474" cy="98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14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23081" y="118203"/>
            <a:ext cx="10515600" cy="74034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about(</a:t>
            </a:r>
            <a:r>
              <a:rPr lang="ko-KR" altLang="en-US" sz="2000" dirty="0" err="1" smtClean="0"/>
              <a:t>컨텐츠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423081" y="858547"/>
            <a:ext cx="11409528" cy="5570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76775" y="1041010"/>
            <a:ext cx="10986868" cy="170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632379" y="36462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슬라이드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3276" y="1162792"/>
            <a:ext cx="7697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bout</a:t>
            </a:r>
          </a:p>
          <a:p>
            <a:endParaRPr lang="en-US" altLang="ko-KR" dirty="0"/>
          </a:p>
          <a:p>
            <a:r>
              <a:rPr lang="ko-KR" altLang="en-US" dirty="0" smtClean="0"/>
              <a:t>이름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76775" y="2864982"/>
            <a:ext cx="10986868" cy="333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43276" y="2986764"/>
            <a:ext cx="769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history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80777" y="3466968"/>
            <a:ext cx="4903204" cy="12492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982622" y="3819807"/>
            <a:ext cx="170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가장최근달력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1997612" y="5528603"/>
            <a:ext cx="8941069" cy="32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97611" y="4753102"/>
            <a:ext cx="77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2017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59390" y="5159271"/>
            <a:ext cx="77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월</a:t>
            </a:r>
            <a:endParaRPr lang="en-US" altLang="ko-KR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3086807" y="5159271"/>
            <a:ext cx="77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</a:t>
            </a:r>
            <a:endParaRPr lang="en-US" altLang="ko-KR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9935428" y="5192717"/>
            <a:ext cx="77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2</a:t>
            </a:r>
            <a:r>
              <a:rPr lang="ko-KR" altLang="en-US" dirty="0" smtClean="0"/>
              <a:t>월</a:t>
            </a:r>
            <a:endParaRPr lang="en-US" altLang="ko-KR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2159388" y="5682822"/>
            <a:ext cx="895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맡은 </a:t>
            </a:r>
            <a:r>
              <a:rPr lang="ko-KR" altLang="en-US" dirty="0" err="1" smtClean="0"/>
              <a:t>프로젝트명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색상</a:t>
            </a:r>
            <a:r>
              <a:rPr lang="en-US" altLang="ko-KR" dirty="0" smtClean="0"/>
              <a:t>1)</a:t>
            </a:r>
            <a:r>
              <a:rPr lang="ko-KR" altLang="en-US" dirty="0" smtClean="0"/>
              <a:t> 혹은 </a:t>
            </a:r>
            <a:r>
              <a:rPr lang="ko-KR" altLang="en-US" dirty="0" err="1" smtClean="0"/>
              <a:t>스터디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</a:t>
            </a:r>
            <a:r>
              <a:rPr lang="ko-KR" altLang="en-US" dirty="0" err="1" smtClean="0"/>
              <a:t>듣고있는강의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포폴</a:t>
            </a:r>
            <a:r>
              <a:rPr lang="ko-KR" altLang="en-US" dirty="0"/>
              <a:t> </a:t>
            </a:r>
            <a:r>
              <a:rPr lang="ko-KR" altLang="en-US" dirty="0" smtClean="0"/>
              <a:t>진도</a:t>
            </a:r>
            <a:r>
              <a:rPr lang="en-US" altLang="ko-KR" dirty="0" smtClean="0"/>
              <a:t> (</a:t>
            </a:r>
            <a:r>
              <a:rPr lang="ko-KR" altLang="en-US" dirty="0" smtClean="0"/>
              <a:t>색상</a:t>
            </a:r>
            <a:r>
              <a:rPr lang="en-US" altLang="ko-KR" dirty="0"/>
              <a:t>2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3335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23081" y="118203"/>
            <a:ext cx="10515600" cy="74034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about(</a:t>
            </a:r>
            <a:r>
              <a:rPr lang="ko-KR" altLang="en-US" sz="2000" dirty="0" err="1" smtClean="0"/>
              <a:t>컨텐츠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423081" y="858547"/>
            <a:ext cx="11409528" cy="5570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632379" y="36462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슬라이드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34411" y="1280159"/>
            <a:ext cx="10986868" cy="472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34411" y="1414225"/>
            <a:ext cx="769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portfolio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99547" y="1963376"/>
            <a:ext cx="5010410" cy="34526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951947" y="3778940"/>
            <a:ext cx="4680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두번째</a:t>
            </a:r>
            <a:r>
              <a:rPr lang="ko-KR" altLang="en-US" dirty="0" smtClean="0"/>
              <a:t> 포트폴리오 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제작 월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790824" y="4661907"/>
            <a:ext cx="2827404" cy="50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903470" y="47290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51947" y="2064109"/>
            <a:ext cx="4680432" cy="1514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012845" y="276042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img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71256" y="1963376"/>
            <a:ext cx="5010410" cy="34526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623656" y="3778940"/>
            <a:ext cx="4680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두번째</a:t>
            </a:r>
            <a:r>
              <a:rPr lang="ko-KR" altLang="en-US" dirty="0" smtClean="0"/>
              <a:t> 포트폴리오 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제작 월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462533" y="4661907"/>
            <a:ext cx="2827404" cy="50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575179" y="47290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623656" y="2064109"/>
            <a:ext cx="4680432" cy="1514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684554" y="276042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img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3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23081" y="118203"/>
            <a:ext cx="10515600" cy="74034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contact(</a:t>
            </a:r>
            <a:r>
              <a:rPr lang="ko-KR" altLang="en-US" sz="2000" dirty="0" err="1" smtClean="0"/>
              <a:t>컨텐츠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423081" y="858547"/>
            <a:ext cx="11409528" cy="5570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632379" y="36462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슬라이드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33046" y="4473525"/>
            <a:ext cx="11043139" cy="1871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96872" y="4971193"/>
            <a:ext cx="10661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s.n.s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Hp</a:t>
            </a:r>
            <a:r>
              <a:rPr lang="en-US" altLang="ko-KR" dirty="0" smtClean="0"/>
              <a:t> / email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3047" y="1186251"/>
            <a:ext cx="11074900" cy="30579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33046" y="2093091"/>
            <a:ext cx="1066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Svg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JS.Choi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그리기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7924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485</Words>
  <Application>Microsoft Office PowerPoint</Application>
  <PresentationFormat>와이드스크린</PresentationFormat>
  <Paragraphs>101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JS.Choi 포트폴리오</vt:lpstr>
      <vt:lpstr>각 페이지 컨텐츠 설정</vt:lpstr>
      <vt:lpstr>메인페이지, header, footer</vt:lpstr>
      <vt:lpstr>work(컨텐츠)</vt:lpstr>
      <vt:lpstr>work(컨텐츠)</vt:lpstr>
      <vt:lpstr>work_sub(컨텐츠)</vt:lpstr>
      <vt:lpstr>about(컨텐츠)</vt:lpstr>
      <vt:lpstr>about(컨텐츠)</vt:lpstr>
      <vt:lpstr>contact(컨텐츠)</vt:lpstr>
      <vt:lpstr>퍼블리싱 설명 및 규칙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JS.Choi 포트폴리오</dc:title>
  <dc:creator>Windows 사용자</dc:creator>
  <cp:lastModifiedBy>gaon</cp:lastModifiedBy>
  <cp:revision>22</cp:revision>
  <dcterms:created xsi:type="dcterms:W3CDTF">2017-12-06T15:07:58Z</dcterms:created>
  <dcterms:modified xsi:type="dcterms:W3CDTF">2017-12-26T07:04:16Z</dcterms:modified>
</cp:coreProperties>
</file>