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7AEE06-562F-4F48-88F5-8FF1D29C5C8F}">
  <a:tblStyle styleId="{E07AEE06-562F-4F48-88F5-8FF1D29C5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ad253c6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ad253c6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ad253c6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ad253c6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ad253c6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ad253c6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d253c6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ad253c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2692f47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2692f47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ad253c6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5ad253c6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ad253c6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ad253c6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692f47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2692f47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Quiz Bowl Questions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Ryzeson Maravich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History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American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European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World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American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British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European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World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Science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Biology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Chemistry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</a:t>
            </a:r>
            <a:endParaRPr/>
          </a:p>
          <a:p>
            <a:pPr indent="-311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Physics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196" y="17866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5"/>
              <a:t>Fine Arts				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Audio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Other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Visual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Geography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Mythology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Philosophy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Religion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/>
              <a:t>Social Science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297500" y="1118650"/>
            <a:ext cx="6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question is 5-8 sentences and belongs to a specific category and subcategory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50" y="1064425"/>
            <a:ext cx="7828700" cy="1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50" y="3106088"/>
            <a:ext cx="7828699" cy="190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2128800" y="1515525"/>
            <a:ext cx="3954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085950" y="2200875"/>
            <a:ext cx="5031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31300" y="2020875"/>
            <a:ext cx="5031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5745425" y="3726450"/>
            <a:ext cx="5031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2891400" y="3546450"/>
            <a:ext cx="5031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6788800" y="4239275"/>
            <a:ext cx="503100" cy="18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03875" y="1172250"/>
            <a:ext cx="7038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Improving QuizDB (no longer exists)</a:t>
            </a:r>
            <a:endParaRPr sz="21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50" y="2324249"/>
            <a:ext cx="7517524" cy="25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820363" y="2624750"/>
            <a:ext cx="1395300" cy="8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826888" y="2624750"/>
            <a:ext cx="1395300" cy="8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802650" y="2624750"/>
            <a:ext cx="1395300" cy="8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6928338" y="3593475"/>
            <a:ext cx="1395300" cy="8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928338" y="1683750"/>
            <a:ext cx="1395300" cy="8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cxnSp>
        <p:nvCxnSpPr>
          <p:cNvPr id="175" name="Google Shape;175;p17"/>
          <p:cNvCxnSpPr>
            <a:stCxn id="170" idx="3"/>
            <a:endCxn id="171" idx="1"/>
          </p:cNvCxnSpPr>
          <p:nvPr/>
        </p:nvCxnSpPr>
        <p:spPr>
          <a:xfrm>
            <a:off x="2215663" y="3068750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stCxn id="171" idx="3"/>
            <a:endCxn id="172" idx="1"/>
          </p:cNvCxnSpPr>
          <p:nvPr/>
        </p:nvCxnSpPr>
        <p:spPr>
          <a:xfrm>
            <a:off x="4222188" y="3068750"/>
            <a:ext cx="5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72" idx="3"/>
            <a:endCxn id="174" idx="1"/>
          </p:cNvCxnSpPr>
          <p:nvPr/>
        </p:nvCxnSpPr>
        <p:spPr>
          <a:xfrm flipH="1" rot="10800000">
            <a:off x="6197950" y="2127650"/>
            <a:ext cx="7305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72" idx="3"/>
            <a:endCxn id="173" idx="1"/>
          </p:cNvCxnSpPr>
          <p:nvPr/>
        </p:nvCxnSpPr>
        <p:spPr>
          <a:xfrm>
            <a:off x="6197950" y="3068750"/>
            <a:ext cx="73050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88" y="1358563"/>
            <a:ext cx="5023225" cy="3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91" name="Google Shape;191;p19"/>
          <p:cNvGraphicFramePr/>
          <p:nvPr/>
        </p:nvGraphicFramePr>
        <p:xfrm>
          <a:off x="213425" y="18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{E07AEE06-562F-4F48-88F5-8FF1D29C5C8F}</a:tableStyleId>
              </a:tblPr>
              <a:tblGrid>
                <a:gridCol w="1520575"/>
                <a:gridCol w="160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Big Three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99.07%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All Categories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90.04%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Subcategories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84.82%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Cosine Similarity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67.50% (84.10%)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0" y="157278"/>
            <a:ext cx="5684250" cy="489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subcategory model to classify trivia questions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58.71% Accuracy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Different category definitions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Questions too short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 success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Did not translate to other datasets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Possible improvements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