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anrope"/>
      <p:regular r:id="rId29"/>
      <p:bold r:id="rId30"/>
    </p:embeddedFont>
    <p:embeddedFont>
      <p:font typeface="Sora Light"/>
      <p:regular r:id="rId31"/>
      <p:bold r:id="rId32"/>
    </p:embeddedFont>
    <p:embeddedFont>
      <p:font typeface="Sor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nrop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raLight-regular.fntdata"/><Relationship Id="rId30" Type="http://schemas.openxmlformats.org/officeDocument/2006/relationships/font" Target="fonts/Manrope-bold.fntdata"/><Relationship Id="rId11" Type="http://schemas.openxmlformats.org/officeDocument/2006/relationships/slide" Target="slides/slide7.xml"/><Relationship Id="rId33" Type="http://schemas.openxmlformats.org/officeDocument/2006/relationships/font" Target="fonts/Sora-regular.fntdata"/><Relationship Id="rId10" Type="http://schemas.openxmlformats.org/officeDocument/2006/relationships/slide" Target="slides/slide6.xml"/><Relationship Id="rId32" Type="http://schemas.openxmlformats.org/officeDocument/2006/relationships/font" Target="fonts/Sora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or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ecf16e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ecf16e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1b57b83d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a1b57b83d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1b57b83d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1b57b83d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b57b83d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b57b83d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1b57b83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a1b57b83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1b57b83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1b57b83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1b57b83d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1b57b83d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a1b57b83d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a1b57b83d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a1b57b83d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a1b57b83d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a1b57b83d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a1b57b83d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1b57b83d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1b57b83d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a1b57b83d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a1b57b83d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1b57b83d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1b57b83d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a1b57b83d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a1b57b83d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a1b57b83d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a1b57b83d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a1b57b83d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a1b57b83d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1b57b83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1b57b83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1b57b83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1b57b83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1b57b83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1b57b83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1b57b83d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1b57b83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1b57b83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1b57b83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1b57b83d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1b57b83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1b57b83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1b57b83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09425" y="-642815"/>
            <a:ext cx="11404940" cy="6489505"/>
            <a:chOff x="-1009425" y="-642815"/>
            <a:chExt cx="11404940" cy="6489505"/>
          </a:xfrm>
        </p:grpSpPr>
        <p:sp>
          <p:nvSpPr>
            <p:cNvPr id="10" name="Google Shape;10;p2"/>
            <p:cNvSpPr/>
            <p:nvPr/>
          </p:nvSpPr>
          <p:spPr>
            <a:xfrm>
              <a:off x="7870415" y="842191"/>
              <a:ext cx="2525100" cy="25251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450" y="2657990"/>
              <a:ext cx="3188700" cy="31887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009425" y="-642815"/>
              <a:ext cx="2442900" cy="24429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954475" y="627800"/>
            <a:ext cx="7476300" cy="15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635700" y="2152900"/>
            <a:ext cx="3693600" cy="383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/>
          <p:nvPr/>
        </p:nvSpPr>
        <p:spPr>
          <a:xfrm>
            <a:off x="6203077" y="-1683029"/>
            <a:ext cx="4430400" cy="44304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-1500189" y="604846"/>
            <a:ext cx="4430400" cy="44304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0619" y="2772449"/>
            <a:ext cx="345550" cy="9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8890" y="2880765"/>
            <a:ext cx="393226" cy="10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 b="44218" l="48988" r="42170" t="0"/>
          <a:stretch/>
        </p:blipFill>
        <p:spPr>
          <a:xfrm>
            <a:off x="5166450" y="2639250"/>
            <a:ext cx="486001" cy="21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25082" l="0" r="20019" t="0"/>
          <a:stretch/>
        </p:blipFill>
        <p:spPr>
          <a:xfrm>
            <a:off x="5191950" y="2495550"/>
            <a:ext cx="3952051" cy="264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b="33708" l="21054" r="0" t="0"/>
          <a:stretch/>
        </p:blipFill>
        <p:spPr>
          <a:xfrm>
            <a:off x="0" y="2800350"/>
            <a:ext cx="3900677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4">
            <a:alphaModFix/>
          </a:blip>
          <a:srcRect b="22220" l="10808" r="10808" t="651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/>
          <p:nvPr>
            <p:ph hasCustomPrompt="1" type="title"/>
          </p:nvPr>
        </p:nvSpPr>
        <p:spPr>
          <a:xfrm>
            <a:off x="2298600" y="539500"/>
            <a:ext cx="45468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2642550" y="1790200"/>
            <a:ext cx="3858900" cy="378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3"/>
          <p:cNvGrpSpPr/>
          <p:nvPr/>
        </p:nvGrpSpPr>
        <p:grpSpPr>
          <a:xfrm>
            <a:off x="-1569728" y="-1557895"/>
            <a:ext cx="12274705" cy="8155867"/>
            <a:chOff x="-1569728" y="-1557895"/>
            <a:chExt cx="12274705" cy="8155867"/>
          </a:xfrm>
        </p:grpSpPr>
        <p:sp>
          <p:nvSpPr>
            <p:cNvPr id="117" name="Google Shape;117;p13"/>
            <p:cNvSpPr/>
            <p:nvPr/>
          </p:nvSpPr>
          <p:spPr>
            <a:xfrm>
              <a:off x="7573276" y="-1557895"/>
              <a:ext cx="3131700" cy="31317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-1569728" y="3466273"/>
              <a:ext cx="3131700" cy="31317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2" type="title"/>
          </p:nvPr>
        </p:nvSpPr>
        <p:spPr>
          <a:xfrm>
            <a:off x="716625" y="1497438"/>
            <a:ext cx="756600" cy="447600"/>
          </a:xfrm>
          <a:prstGeom prst="rect">
            <a:avLst/>
          </a:prstGeom>
          <a:solidFill>
            <a:srgbClr val="FFFFFF">
              <a:alpha val="881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hasCustomPrompt="1" idx="3" type="title"/>
          </p:nvPr>
        </p:nvSpPr>
        <p:spPr>
          <a:xfrm>
            <a:off x="7670800" y="1497434"/>
            <a:ext cx="756600" cy="447600"/>
          </a:xfrm>
          <a:prstGeom prst="rect">
            <a:avLst/>
          </a:prstGeom>
          <a:solidFill>
            <a:srgbClr val="FFFFFF">
              <a:alpha val="881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hasCustomPrompt="1" idx="4" type="title"/>
          </p:nvPr>
        </p:nvSpPr>
        <p:spPr>
          <a:xfrm>
            <a:off x="716623" y="2434625"/>
            <a:ext cx="756600" cy="447600"/>
          </a:xfrm>
          <a:prstGeom prst="rect">
            <a:avLst/>
          </a:prstGeom>
          <a:solidFill>
            <a:srgbClr val="FFFFFF">
              <a:alpha val="881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hasCustomPrompt="1" idx="5" type="title"/>
          </p:nvPr>
        </p:nvSpPr>
        <p:spPr>
          <a:xfrm>
            <a:off x="7670798" y="2434634"/>
            <a:ext cx="756600" cy="447600"/>
          </a:xfrm>
          <a:prstGeom prst="rect">
            <a:avLst/>
          </a:prstGeom>
          <a:solidFill>
            <a:srgbClr val="FFFFFF">
              <a:alpha val="881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6" type="title"/>
          </p:nvPr>
        </p:nvSpPr>
        <p:spPr>
          <a:xfrm>
            <a:off x="716621" y="3371813"/>
            <a:ext cx="756600" cy="447600"/>
          </a:xfrm>
          <a:prstGeom prst="rect">
            <a:avLst/>
          </a:prstGeom>
          <a:solidFill>
            <a:srgbClr val="FFFFFF">
              <a:alpha val="881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7" type="title"/>
          </p:nvPr>
        </p:nvSpPr>
        <p:spPr>
          <a:xfrm>
            <a:off x="7670796" y="3371796"/>
            <a:ext cx="756600" cy="447600"/>
          </a:xfrm>
          <a:prstGeom prst="rect">
            <a:avLst/>
          </a:prstGeom>
          <a:solidFill>
            <a:srgbClr val="FFFFFF">
              <a:alpha val="881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1625625" y="1497438"/>
            <a:ext cx="2703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8" type="subTitle"/>
          </p:nvPr>
        </p:nvSpPr>
        <p:spPr>
          <a:xfrm>
            <a:off x="1625634" y="2434625"/>
            <a:ext cx="2703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9" type="subTitle"/>
          </p:nvPr>
        </p:nvSpPr>
        <p:spPr>
          <a:xfrm>
            <a:off x="1625626" y="3371813"/>
            <a:ext cx="2703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3" type="subTitle"/>
          </p:nvPr>
        </p:nvSpPr>
        <p:spPr>
          <a:xfrm>
            <a:off x="4815107" y="1497450"/>
            <a:ext cx="2703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4" type="subTitle"/>
          </p:nvPr>
        </p:nvSpPr>
        <p:spPr>
          <a:xfrm>
            <a:off x="4815117" y="2434632"/>
            <a:ext cx="2703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5" type="subTitle"/>
          </p:nvPr>
        </p:nvSpPr>
        <p:spPr>
          <a:xfrm>
            <a:off x="4815099" y="3371802"/>
            <a:ext cx="2703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2" name="Google Shape;132;p13"/>
          <p:cNvGrpSpPr/>
          <p:nvPr/>
        </p:nvGrpSpPr>
        <p:grpSpPr>
          <a:xfrm>
            <a:off x="634325" y="4241600"/>
            <a:ext cx="7796700" cy="1093732"/>
            <a:chOff x="634325" y="4241600"/>
            <a:chExt cx="7796700" cy="1093732"/>
          </a:xfrm>
        </p:grpSpPr>
        <p:pic>
          <p:nvPicPr>
            <p:cNvPr id="133" name="Google Shape;133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21300" y="4241600"/>
              <a:ext cx="309725" cy="865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06933" y="4324659"/>
              <a:ext cx="280000" cy="78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4325" y="4399631"/>
              <a:ext cx="335000" cy="935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69571" y="3693579"/>
            <a:ext cx="9011635" cy="2933873"/>
            <a:chOff x="69571" y="3693579"/>
            <a:chExt cx="9011635" cy="2933873"/>
          </a:xfrm>
        </p:grpSpPr>
        <p:pic>
          <p:nvPicPr>
            <p:cNvPr id="137" name="Google Shape;13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03679" y="4588076"/>
              <a:ext cx="771315" cy="2039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84512" y="4420326"/>
              <a:ext cx="772600" cy="2039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8376" y="4352101"/>
              <a:ext cx="771972" cy="203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8931" y="3693579"/>
              <a:ext cx="542274" cy="1434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571" y="3895625"/>
              <a:ext cx="513391" cy="13562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13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143" name="Google Shape;143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4"/>
          <p:cNvGrpSpPr/>
          <p:nvPr/>
        </p:nvGrpSpPr>
        <p:grpSpPr>
          <a:xfrm>
            <a:off x="23354" y="3228401"/>
            <a:ext cx="9080826" cy="2705123"/>
            <a:chOff x="23354" y="3228401"/>
            <a:chExt cx="9080826" cy="2705123"/>
          </a:xfrm>
        </p:grpSpPr>
        <p:pic>
          <p:nvPicPr>
            <p:cNvPr id="148" name="Google Shape;148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9252" y="3894151"/>
              <a:ext cx="336401" cy="203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69175" y="3228401"/>
              <a:ext cx="335005" cy="203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54" y="3717705"/>
              <a:ext cx="616575" cy="16302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4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152" name="Google Shape;15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6659048" y="1215523"/>
            <a:ext cx="3150000" cy="31500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-936176" y="-397551"/>
            <a:ext cx="1874100" cy="18741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-1022448" y="4185112"/>
            <a:ext cx="11188876" cy="958388"/>
            <a:chOff x="2" y="4185112"/>
            <a:chExt cx="11188876" cy="958388"/>
          </a:xfrm>
        </p:grpSpPr>
        <p:pic>
          <p:nvPicPr>
            <p:cNvPr id="160" name="Google Shape;16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" type="subTitle"/>
          </p:nvPr>
        </p:nvSpPr>
        <p:spPr>
          <a:xfrm>
            <a:off x="713225" y="1113650"/>
            <a:ext cx="77175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/>
          <p:nvPr/>
        </p:nvSpPr>
        <p:spPr>
          <a:xfrm>
            <a:off x="7012751" y="-28124"/>
            <a:ext cx="4410000" cy="44100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1727178" y="2247521"/>
            <a:ext cx="3538500" cy="35385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subTitle"/>
          </p:nvPr>
        </p:nvSpPr>
        <p:spPr>
          <a:xfrm>
            <a:off x="713225" y="1113650"/>
            <a:ext cx="7717500" cy="25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0" name="Google Shape;170;p16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171" name="Google Shape;171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713225" y="2192073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2" type="subTitle"/>
          </p:nvPr>
        </p:nvSpPr>
        <p:spPr>
          <a:xfrm>
            <a:off x="3419253" y="2192073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3" type="subTitle"/>
          </p:nvPr>
        </p:nvSpPr>
        <p:spPr>
          <a:xfrm>
            <a:off x="6125264" y="2192073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4" type="subTitle"/>
          </p:nvPr>
        </p:nvSpPr>
        <p:spPr>
          <a:xfrm>
            <a:off x="713225" y="1812875"/>
            <a:ext cx="23055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5" type="subTitle"/>
          </p:nvPr>
        </p:nvSpPr>
        <p:spPr>
          <a:xfrm>
            <a:off x="3419257" y="1812875"/>
            <a:ext cx="23055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6" type="subTitle"/>
          </p:nvPr>
        </p:nvSpPr>
        <p:spPr>
          <a:xfrm>
            <a:off x="6125264" y="1812875"/>
            <a:ext cx="23055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7"/>
          <p:cNvSpPr/>
          <p:nvPr/>
        </p:nvSpPr>
        <p:spPr>
          <a:xfrm>
            <a:off x="7896777" y="3497302"/>
            <a:ext cx="1762500" cy="17625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-1755619" y="799758"/>
            <a:ext cx="2442900" cy="24429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7095250" y="-640250"/>
            <a:ext cx="1294800" cy="12948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-1022435" y="3895325"/>
            <a:ext cx="11188876" cy="1933975"/>
            <a:chOff x="-1022435" y="3895325"/>
            <a:chExt cx="11188876" cy="1933975"/>
          </a:xfrm>
        </p:grpSpPr>
        <p:pic>
          <p:nvPicPr>
            <p:cNvPr id="186" name="Google Shape;186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71875" y="4279750"/>
              <a:ext cx="262900" cy="73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648" y="3895325"/>
              <a:ext cx="611325" cy="1615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8" name="Google Shape;188;p17"/>
            <p:cNvGrpSpPr/>
            <p:nvPr/>
          </p:nvGrpSpPr>
          <p:grpSpPr>
            <a:xfrm>
              <a:off x="-1022435" y="4870912"/>
              <a:ext cx="11188876" cy="958388"/>
              <a:chOff x="2" y="4185112"/>
              <a:chExt cx="11188876" cy="958388"/>
            </a:xfrm>
          </p:grpSpPr>
          <p:pic>
            <p:nvPicPr>
              <p:cNvPr id="189" name="Google Shape;189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77752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687077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8"/>
          <p:cNvGrpSpPr/>
          <p:nvPr/>
        </p:nvGrpSpPr>
        <p:grpSpPr>
          <a:xfrm>
            <a:off x="-663876" y="-974152"/>
            <a:ext cx="9980082" cy="6949160"/>
            <a:chOff x="-663876" y="-974152"/>
            <a:chExt cx="9980082" cy="6949160"/>
          </a:xfrm>
        </p:grpSpPr>
        <p:sp>
          <p:nvSpPr>
            <p:cNvPr id="194" name="Google Shape;194;p18"/>
            <p:cNvSpPr/>
            <p:nvPr/>
          </p:nvSpPr>
          <p:spPr>
            <a:xfrm>
              <a:off x="-663876" y="-974152"/>
              <a:ext cx="2899800" cy="28998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6873306" y="3532108"/>
              <a:ext cx="2442900" cy="24429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4000" y="3157676"/>
            <a:ext cx="9066249" cy="2047847"/>
            <a:chOff x="14000" y="3157676"/>
            <a:chExt cx="9066249" cy="2047847"/>
          </a:xfrm>
        </p:grpSpPr>
        <p:pic>
          <p:nvPicPr>
            <p:cNvPr id="197" name="Google Shape;19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12049" y="3157676"/>
              <a:ext cx="568200" cy="203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00" y="3572700"/>
              <a:ext cx="514650" cy="1359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640" y="3942525"/>
              <a:ext cx="351926" cy="12629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8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201" name="Google Shape;20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" type="subTitle"/>
          </p:nvPr>
        </p:nvSpPr>
        <p:spPr>
          <a:xfrm>
            <a:off x="3616375" y="2588876"/>
            <a:ext cx="4814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2" type="subTitle"/>
          </p:nvPr>
        </p:nvSpPr>
        <p:spPr>
          <a:xfrm>
            <a:off x="3616375" y="1610575"/>
            <a:ext cx="4814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3" type="subTitle"/>
          </p:nvPr>
        </p:nvSpPr>
        <p:spPr>
          <a:xfrm>
            <a:off x="3616375" y="3668675"/>
            <a:ext cx="4814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4" type="subTitle"/>
          </p:nvPr>
        </p:nvSpPr>
        <p:spPr>
          <a:xfrm>
            <a:off x="3616375" y="3376175"/>
            <a:ext cx="1783800" cy="292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5" type="subTitle"/>
          </p:nvPr>
        </p:nvSpPr>
        <p:spPr>
          <a:xfrm>
            <a:off x="3616375" y="2296375"/>
            <a:ext cx="17838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6" type="subTitle"/>
          </p:nvPr>
        </p:nvSpPr>
        <p:spPr>
          <a:xfrm>
            <a:off x="3616375" y="1318075"/>
            <a:ext cx="1783800" cy="292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idx="1" type="subTitle"/>
          </p:nvPr>
        </p:nvSpPr>
        <p:spPr>
          <a:xfrm>
            <a:off x="1011975" y="1696038"/>
            <a:ext cx="30153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2" type="subTitle"/>
          </p:nvPr>
        </p:nvSpPr>
        <p:spPr>
          <a:xfrm>
            <a:off x="5116728" y="1696038"/>
            <a:ext cx="30153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3" type="subTitle"/>
          </p:nvPr>
        </p:nvSpPr>
        <p:spPr>
          <a:xfrm>
            <a:off x="1011975" y="3258613"/>
            <a:ext cx="30153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4" type="subTitle"/>
          </p:nvPr>
        </p:nvSpPr>
        <p:spPr>
          <a:xfrm>
            <a:off x="5116728" y="3258613"/>
            <a:ext cx="30153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5" type="subTitle"/>
          </p:nvPr>
        </p:nvSpPr>
        <p:spPr>
          <a:xfrm>
            <a:off x="1011976" y="1324438"/>
            <a:ext cx="30153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6" type="subTitle"/>
          </p:nvPr>
        </p:nvSpPr>
        <p:spPr>
          <a:xfrm>
            <a:off x="1011976" y="2887038"/>
            <a:ext cx="30153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7" type="subTitle"/>
          </p:nvPr>
        </p:nvSpPr>
        <p:spPr>
          <a:xfrm>
            <a:off x="5116705" y="1324438"/>
            <a:ext cx="30153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8" type="subTitle"/>
          </p:nvPr>
        </p:nvSpPr>
        <p:spPr>
          <a:xfrm>
            <a:off x="5116705" y="2887038"/>
            <a:ext cx="30153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1" name="Google Shape;221;p19"/>
          <p:cNvGrpSpPr/>
          <p:nvPr/>
        </p:nvGrpSpPr>
        <p:grpSpPr>
          <a:xfrm>
            <a:off x="-1455001" y="-701000"/>
            <a:ext cx="11619357" cy="5817775"/>
            <a:chOff x="-1455001" y="-701000"/>
            <a:chExt cx="11619357" cy="5817775"/>
          </a:xfrm>
        </p:grpSpPr>
        <p:sp>
          <p:nvSpPr>
            <p:cNvPr id="222" name="Google Shape;222;p19"/>
            <p:cNvSpPr/>
            <p:nvPr/>
          </p:nvSpPr>
          <p:spPr>
            <a:xfrm>
              <a:off x="-1455001" y="1778663"/>
              <a:ext cx="2331300" cy="23313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8124957" y="3077375"/>
              <a:ext cx="2039400" cy="20394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5859250" y="-701000"/>
              <a:ext cx="1240500" cy="12405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-1022435" y="3455326"/>
            <a:ext cx="11188876" cy="2373974"/>
            <a:chOff x="-1022435" y="3455326"/>
            <a:chExt cx="11188876" cy="2373974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8354572" y="3455326"/>
              <a:ext cx="719669" cy="2039373"/>
              <a:chOff x="8354572" y="3455326"/>
              <a:chExt cx="719669" cy="2039373"/>
            </a:xfrm>
          </p:grpSpPr>
          <p:pic>
            <p:nvPicPr>
              <p:cNvPr id="227" name="Google Shape;227;p1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727558" y="3528308"/>
                <a:ext cx="335000" cy="9356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653241" y="3856238"/>
                <a:ext cx="421000" cy="11112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354572" y="3455326"/>
                <a:ext cx="335005" cy="20393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" name="Google Shape;230;p19"/>
            <p:cNvGrpSpPr/>
            <p:nvPr/>
          </p:nvGrpSpPr>
          <p:grpSpPr>
            <a:xfrm>
              <a:off x="-1022435" y="4870912"/>
              <a:ext cx="11188876" cy="958388"/>
              <a:chOff x="2" y="4185112"/>
              <a:chExt cx="11188876" cy="958388"/>
            </a:xfrm>
          </p:grpSpPr>
          <p:pic>
            <p:nvPicPr>
              <p:cNvPr id="231" name="Google Shape;231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7752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" name="Google Shape;233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687077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/>
          <p:nvPr/>
        </p:nvSpPr>
        <p:spPr>
          <a:xfrm>
            <a:off x="8337623" y="2389325"/>
            <a:ext cx="2157600" cy="21576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-434349" y="-455723"/>
            <a:ext cx="1827000" cy="18270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" type="subTitle"/>
          </p:nvPr>
        </p:nvSpPr>
        <p:spPr>
          <a:xfrm>
            <a:off x="723900" y="1710150"/>
            <a:ext cx="1986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2" type="subTitle"/>
          </p:nvPr>
        </p:nvSpPr>
        <p:spPr>
          <a:xfrm>
            <a:off x="3579006" y="1710159"/>
            <a:ext cx="1986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3" type="subTitle"/>
          </p:nvPr>
        </p:nvSpPr>
        <p:spPr>
          <a:xfrm>
            <a:off x="723900" y="3498800"/>
            <a:ext cx="1986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20"/>
          <p:cNvSpPr txBox="1"/>
          <p:nvPr>
            <p:ph idx="4" type="subTitle"/>
          </p:nvPr>
        </p:nvSpPr>
        <p:spPr>
          <a:xfrm>
            <a:off x="3579004" y="3498800"/>
            <a:ext cx="1986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20"/>
          <p:cNvSpPr txBox="1"/>
          <p:nvPr>
            <p:ph idx="5" type="subTitle"/>
          </p:nvPr>
        </p:nvSpPr>
        <p:spPr>
          <a:xfrm>
            <a:off x="6430399" y="1710159"/>
            <a:ext cx="1986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0"/>
          <p:cNvSpPr txBox="1"/>
          <p:nvPr>
            <p:ph idx="6" type="subTitle"/>
          </p:nvPr>
        </p:nvSpPr>
        <p:spPr>
          <a:xfrm>
            <a:off x="6430397" y="3498800"/>
            <a:ext cx="1986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0"/>
          <p:cNvSpPr txBox="1"/>
          <p:nvPr>
            <p:ph idx="7" type="subTitle"/>
          </p:nvPr>
        </p:nvSpPr>
        <p:spPr>
          <a:xfrm>
            <a:off x="731700" y="1066569"/>
            <a:ext cx="19782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5" name="Google Shape;245;p20"/>
          <p:cNvSpPr txBox="1"/>
          <p:nvPr>
            <p:ph idx="8" type="subTitle"/>
          </p:nvPr>
        </p:nvSpPr>
        <p:spPr>
          <a:xfrm>
            <a:off x="3582906" y="1066578"/>
            <a:ext cx="19782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6" name="Google Shape;246;p20"/>
          <p:cNvSpPr txBox="1"/>
          <p:nvPr>
            <p:ph idx="9" type="subTitle"/>
          </p:nvPr>
        </p:nvSpPr>
        <p:spPr>
          <a:xfrm>
            <a:off x="6434299" y="1066578"/>
            <a:ext cx="19782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7" name="Google Shape;247;p20"/>
          <p:cNvSpPr txBox="1"/>
          <p:nvPr>
            <p:ph idx="13" type="subTitle"/>
          </p:nvPr>
        </p:nvSpPr>
        <p:spPr>
          <a:xfrm>
            <a:off x="723900" y="2851975"/>
            <a:ext cx="19860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8" name="Google Shape;248;p20"/>
          <p:cNvSpPr txBox="1"/>
          <p:nvPr>
            <p:ph idx="14" type="subTitle"/>
          </p:nvPr>
        </p:nvSpPr>
        <p:spPr>
          <a:xfrm>
            <a:off x="3582909" y="2851975"/>
            <a:ext cx="19782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9" name="Google Shape;249;p20"/>
          <p:cNvSpPr txBox="1"/>
          <p:nvPr>
            <p:ph idx="15" type="subTitle"/>
          </p:nvPr>
        </p:nvSpPr>
        <p:spPr>
          <a:xfrm>
            <a:off x="6434299" y="2851975"/>
            <a:ext cx="19782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pic>
        <p:nvPicPr>
          <p:cNvPr id="250" name="Google Shape;25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0700" y="3447217"/>
            <a:ext cx="254550" cy="710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0"/>
          <p:cNvGrpSpPr/>
          <p:nvPr/>
        </p:nvGrpSpPr>
        <p:grpSpPr>
          <a:xfrm>
            <a:off x="44776" y="3574972"/>
            <a:ext cx="9040551" cy="2076606"/>
            <a:chOff x="44776" y="3574972"/>
            <a:chExt cx="9040551" cy="2076606"/>
          </a:xfrm>
        </p:grpSpPr>
        <p:pic>
          <p:nvPicPr>
            <p:cNvPr id="252" name="Google Shape;25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0" y="4108353"/>
              <a:ext cx="254562" cy="154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76" y="3666429"/>
              <a:ext cx="383275" cy="137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00690" y="3574972"/>
              <a:ext cx="584638" cy="1543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20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256" name="Google Shape;25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72340" y="2740754"/>
            <a:ext cx="8922735" cy="1663696"/>
            <a:chOff x="72340" y="2664554"/>
            <a:chExt cx="8922735" cy="1663696"/>
          </a:xfrm>
        </p:grpSpPr>
        <p:pic>
          <p:nvPicPr>
            <p:cNvPr id="17" name="Google Shape;17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46775" y="2664554"/>
              <a:ext cx="448300" cy="1252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036350" y="2919521"/>
              <a:ext cx="382100" cy="1067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340" y="3076150"/>
              <a:ext cx="448300" cy="1252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oogle Shape;20;p3"/>
          <p:cNvGrpSpPr/>
          <p:nvPr/>
        </p:nvGrpSpPr>
        <p:grpSpPr>
          <a:xfrm>
            <a:off x="13150" y="2952750"/>
            <a:ext cx="9117698" cy="2190750"/>
            <a:chOff x="13150" y="2952750"/>
            <a:chExt cx="9117698" cy="2190750"/>
          </a:xfrm>
        </p:grpSpPr>
        <p:pic>
          <p:nvPicPr>
            <p:cNvPr id="21" name="Google Shape;21;p3"/>
            <p:cNvPicPr preferRelativeResize="0"/>
            <p:nvPr/>
          </p:nvPicPr>
          <p:blipFill rotWithShape="1">
            <a:blip r:embed="rId3">
              <a:alphaModFix/>
            </a:blip>
            <a:srcRect b="39544" l="0" r="0" t="0"/>
            <a:stretch/>
          </p:blipFill>
          <p:spPr>
            <a:xfrm>
              <a:off x="4447625" y="3118200"/>
              <a:ext cx="4683223" cy="202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3">
              <a:alphaModFix/>
            </a:blip>
            <a:srcRect b="34606" l="0" r="0" t="0"/>
            <a:stretch/>
          </p:blipFill>
          <p:spPr>
            <a:xfrm>
              <a:off x="13150" y="2952750"/>
              <a:ext cx="4683223" cy="2190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3"/>
          <p:cNvSpPr/>
          <p:nvPr/>
        </p:nvSpPr>
        <p:spPr>
          <a:xfrm>
            <a:off x="6691796" y="-1501056"/>
            <a:ext cx="4248600" cy="42486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129229" y="1688319"/>
            <a:ext cx="4248600" cy="42486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2568900" y="1570475"/>
            <a:ext cx="40062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3954150" y="539502"/>
            <a:ext cx="1235700" cy="841800"/>
          </a:xfrm>
          <a:prstGeom prst="rect">
            <a:avLst/>
          </a:prstGeom>
          <a:solidFill>
            <a:srgbClr val="FFFFFF">
              <a:alpha val="881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24290" l="9549" r="9314" t="5588"/>
          <a:stretch/>
        </p:blipFill>
        <p:spPr>
          <a:xfrm>
            <a:off x="13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4874612" y="566775"/>
            <a:ext cx="5174100" cy="51744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-1669402" y="-1628278"/>
            <a:ext cx="3372300" cy="33723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2572806" y="4238498"/>
            <a:ext cx="2442900" cy="24429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 txBox="1"/>
          <p:nvPr>
            <p:ph hasCustomPrompt="1" type="title"/>
          </p:nvPr>
        </p:nvSpPr>
        <p:spPr>
          <a:xfrm>
            <a:off x="713213" y="346492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1"/>
          <p:cNvSpPr txBox="1"/>
          <p:nvPr>
            <p:ph idx="1" type="subTitle"/>
          </p:nvPr>
        </p:nvSpPr>
        <p:spPr>
          <a:xfrm>
            <a:off x="713225" y="4239575"/>
            <a:ext cx="33033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21"/>
          <p:cNvSpPr txBox="1"/>
          <p:nvPr>
            <p:ph hasCustomPrompt="1" idx="2" type="title"/>
          </p:nvPr>
        </p:nvSpPr>
        <p:spPr>
          <a:xfrm>
            <a:off x="713225" y="51348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21"/>
          <p:cNvSpPr txBox="1"/>
          <p:nvPr>
            <p:ph idx="3" type="subTitle"/>
          </p:nvPr>
        </p:nvSpPr>
        <p:spPr>
          <a:xfrm>
            <a:off x="713225" y="1288425"/>
            <a:ext cx="33033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21"/>
          <p:cNvSpPr txBox="1"/>
          <p:nvPr>
            <p:ph hasCustomPrompt="1" idx="4" type="title"/>
          </p:nvPr>
        </p:nvSpPr>
        <p:spPr>
          <a:xfrm>
            <a:off x="713213" y="198934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21"/>
          <p:cNvSpPr txBox="1"/>
          <p:nvPr>
            <p:ph idx="5" type="subTitle"/>
          </p:nvPr>
        </p:nvSpPr>
        <p:spPr>
          <a:xfrm>
            <a:off x="713225" y="2763998"/>
            <a:ext cx="33033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9" name="Google Shape;269;p21"/>
          <p:cNvGrpSpPr/>
          <p:nvPr/>
        </p:nvGrpSpPr>
        <p:grpSpPr>
          <a:xfrm>
            <a:off x="-1022435" y="4829212"/>
            <a:ext cx="11188876" cy="958388"/>
            <a:chOff x="2" y="4185112"/>
            <a:chExt cx="11188876" cy="958388"/>
          </a:xfrm>
        </p:grpSpPr>
        <p:pic>
          <p:nvPicPr>
            <p:cNvPr id="270" name="Google Shape;27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-1217675" y="-1073292"/>
            <a:ext cx="2442900" cy="24429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4358818" y="1245516"/>
            <a:ext cx="5233500" cy="52335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713219" y="539500"/>
            <a:ext cx="3747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7" name="Google Shape;277;p22"/>
          <p:cNvSpPr txBox="1"/>
          <p:nvPr>
            <p:ph idx="1" type="subTitle"/>
          </p:nvPr>
        </p:nvSpPr>
        <p:spPr>
          <a:xfrm>
            <a:off x="713272" y="1674400"/>
            <a:ext cx="35127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/>
        </p:nvSpPr>
        <p:spPr>
          <a:xfrm>
            <a:off x="713250" y="3641900"/>
            <a:ext cx="3512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10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50" y="3676737"/>
            <a:ext cx="427550" cy="1194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2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281" name="Google Shape;281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/>
          <p:nvPr/>
        </p:nvSpPr>
        <p:spPr>
          <a:xfrm>
            <a:off x="-1711300" y="2571750"/>
            <a:ext cx="3159600" cy="31596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7798200" y="1582025"/>
            <a:ext cx="2457600" cy="24576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2992213" y="-2389075"/>
            <a:ext cx="3159600" cy="31596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3"/>
          <p:cNvGrpSpPr/>
          <p:nvPr/>
        </p:nvGrpSpPr>
        <p:grpSpPr>
          <a:xfrm>
            <a:off x="44776" y="3574972"/>
            <a:ext cx="9040551" cy="2076606"/>
            <a:chOff x="44776" y="3574972"/>
            <a:chExt cx="9040551" cy="2076606"/>
          </a:xfrm>
        </p:grpSpPr>
        <p:pic>
          <p:nvPicPr>
            <p:cNvPr id="289" name="Google Shape;289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03500" y="3832390"/>
              <a:ext cx="254562" cy="154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8750" y="4108353"/>
              <a:ext cx="254562" cy="154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76" y="3666429"/>
              <a:ext cx="383275" cy="137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00690" y="3574972"/>
              <a:ext cx="584638" cy="1543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p23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294" name="Google Shape;29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>
            <a:off x="-258696" y="3499258"/>
            <a:ext cx="2094900" cy="20949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7566199" y="1117123"/>
            <a:ext cx="2571900" cy="25719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851800" y="-1987349"/>
            <a:ext cx="3440400" cy="34404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229025" y="-1208090"/>
            <a:ext cx="11593825" cy="7566938"/>
            <a:chOff x="-1229025" y="-1208090"/>
            <a:chExt cx="11593825" cy="7566938"/>
          </a:xfrm>
        </p:grpSpPr>
        <p:sp>
          <p:nvSpPr>
            <p:cNvPr id="30" name="Google Shape;30;p4"/>
            <p:cNvSpPr/>
            <p:nvPr/>
          </p:nvSpPr>
          <p:spPr>
            <a:xfrm>
              <a:off x="547425" y="3915948"/>
              <a:ext cx="2442900" cy="24429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921900" y="1405073"/>
              <a:ext cx="2442900" cy="24429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229025" y="-1208090"/>
              <a:ext cx="2442900" cy="2442900"/>
            </a:xfrm>
            <a:prstGeom prst="ellipse">
              <a:avLst/>
            </a:prstGeom>
            <a:solidFill>
              <a:srgbClr val="FFFFFF">
                <a:alpha val="3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074050" y="1207475"/>
            <a:ext cx="4995900" cy="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078" y="4001116"/>
            <a:ext cx="335000" cy="935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>
            <a:off x="22100" y="3422401"/>
            <a:ext cx="9097209" cy="2858349"/>
            <a:chOff x="22100" y="3422401"/>
            <a:chExt cx="9097209" cy="2858349"/>
          </a:xfrm>
        </p:grpSpPr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51066" y="3588927"/>
              <a:ext cx="568243" cy="203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491" y="4241376"/>
              <a:ext cx="771972" cy="203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00" y="3422401"/>
              <a:ext cx="335005" cy="20393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" name="Google Shape;40;p4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41" name="Google Shape;41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8148638" y="539498"/>
            <a:ext cx="2004300" cy="20043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4327543" y="4285388"/>
            <a:ext cx="2442900" cy="24429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-723000" y="-220100"/>
            <a:ext cx="1519200" cy="15192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4923249" y="2192075"/>
            <a:ext cx="25056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1715375" y="2192075"/>
            <a:ext cx="25056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1715375" y="1812879"/>
            <a:ext cx="25056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subTitle"/>
          </p:nvPr>
        </p:nvSpPr>
        <p:spPr>
          <a:xfrm>
            <a:off x="4923250" y="1812879"/>
            <a:ext cx="25056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53" name="Google Shape;53;p5"/>
          <p:cNvGrpSpPr/>
          <p:nvPr/>
        </p:nvGrpSpPr>
        <p:grpSpPr>
          <a:xfrm>
            <a:off x="-1022435" y="3808775"/>
            <a:ext cx="11188876" cy="2020525"/>
            <a:chOff x="-1022435" y="3808775"/>
            <a:chExt cx="11188876" cy="2020525"/>
          </a:xfrm>
        </p:grpSpPr>
        <p:grpSp>
          <p:nvGrpSpPr>
            <p:cNvPr id="54" name="Google Shape;54;p5"/>
            <p:cNvGrpSpPr/>
            <p:nvPr/>
          </p:nvGrpSpPr>
          <p:grpSpPr>
            <a:xfrm>
              <a:off x="7798525" y="3808775"/>
              <a:ext cx="1265675" cy="1229625"/>
              <a:chOff x="7798525" y="3808775"/>
              <a:chExt cx="1265675" cy="1229625"/>
            </a:xfrm>
          </p:grpSpPr>
          <p:pic>
            <p:nvPicPr>
              <p:cNvPr id="55" name="Google Shape;5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659975" y="3808775"/>
                <a:ext cx="404225" cy="1129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5"/>
              <p:cNvPicPr preferRelativeResize="0"/>
              <p:nvPr/>
            </p:nvPicPr>
            <p:blipFill rotWithShape="1">
              <a:blip r:embed="rId3">
                <a:alphaModFix/>
              </a:blip>
              <a:srcRect b="61795" l="49210" r="20198" t="0"/>
              <a:stretch/>
            </p:blipFill>
            <p:spPr>
              <a:xfrm>
                <a:off x="7798525" y="3958175"/>
                <a:ext cx="1209124" cy="1080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5"/>
            <p:cNvGrpSpPr/>
            <p:nvPr/>
          </p:nvGrpSpPr>
          <p:grpSpPr>
            <a:xfrm>
              <a:off x="136375" y="4186775"/>
              <a:ext cx="2365727" cy="851626"/>
              <a:chOff x="136375" y="4186775"/>
              <a:chExt cx="2365727" cy="851626"/>
            </a:xfrm>
          </p:grpSpPr>
          <p:pic>
            <p:nvPicPr>
              <p:cNvPr id="58" name="Google Shape;5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67776" y="4197987"/>
                <a:ext cx="290075" cy="81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5"/>
              <p:cNvPicPr preferRelativeResize="0"/>
              <p:nvPr/>
            </p:nvPicPr>
            <p:blipFill rotWithShape="1">
              <a:blip r:embed="rId3">
                <a:alphaModFix/>
              </a:blip>
              <a:srcRect b="69880" l="19972" r="20175" t="0"/>
              <a:stretch/>
            </p:blipFill>
            <p:spPr>
              <a:xfrm>
                <a:off x="136375" y="4186775"/>
                <a:ext cx="2365727" cy="8516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" name="Google Shape;60;p5"/>
            <p:cNvGrpSpPr/>
            <p:nvPr/>
          </p:nvGrpSpPr>
          <p:grpSpPr>
            <a:xfrm>
              <a:off x="-1022435" y="4870912"/>
              <a:ext cx="11188876" cy="958388"/>
              <a:chOff x="2" y="4185112"/>
              <a:chExt cx="11188876" cy="958388"/>
            </a:xfrm>
          </p:grpSpPr>
          <p:pic>
            <p:nvPicPr>
              <p:cNvPr id="61" name="Google Shape;61;p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62;p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77752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687077" y="4185112"/>
                <a:ext cx="4501801" cy="9583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3797115" y="4258333"/>
            <a:ext cx="1549800" cy="15498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293" y="4266822"/>
            <a:ext cx="298675" cy="834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6"/>
          <p:cNvGrpSpPr/>
          <p:nvPr/>
        </p:nvGrpSpPr>
        <p:grpSpPr>
          <a:xfrm>
            <a:off x="59251" y="3538102"/>
            <a:ext cx="9059226" cy="1998445"/>
            <a:chOff x="59251" y="3538102"/>
            <a:chExt cx="9059226" cy="1998445"/>
          </a:xfrm>
        </p:grpSpPr>
        <p:pic>
          <p:nvPicPr>
            <p:cNvPr id="69" name="Google Shape;6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42652" y="4014022"/>
              <a:ext cx="575825" cy="1522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51" y="3538102"/>
              <a:ext cx="456744" cy="16391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6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72" name="Google Shape;72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6"/>
          <p:cNvSpPr/>
          <p:nvPr/>
        </p:nvSpPr>
        <p:spPr>
          <a:xfrm>
            <a:off x="-386050" y="1586526"/>
            <a:ext cx="1140300" cy="11403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13225" y="445025"/>
            <a:ext cx="493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subTitle"/>
          </p:nvPr>
        </p:nvSpPr>
        <p:spPr>
          <a:xfrm>
            <a:off x="713225" y="14226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9" name="Google Shape;79;p7"/>
          <p:cNvSpPr/>
          <p:nvPr>
            <p:ph idx="2" type="pic"/>
          </p:nvPr>
        </p:nvSpPr>
        <p:spPr>
          <a:xfrm>
            <a:off x="5643725" y="539550"/>
            <a:ext cx="2787000" cy="406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" name="Google Shape;80;p7"/>
          <p:cNvSpPr/>
          <p:nvPr/>
        </p:nvSpPr>
        <p:spPr>
          <a:xfrm>
            <a:off x="3899651" y="4286449"/>
            <a:ext cx="1933800" cy="19338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-573645" y="3665697"/>
            <a:ext cx="2574300" cy="25743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6802228" y="-218925"/>
            <a:ext cx="3257100" cy="3257100"/>
          </a:xfrm>
          <a:prstGeom prst="ellipse">
            <a:avLst/>
          </a:prstGeom>
          <a:solidFill>
            <a:srgbClr val="FFFFFF">
              <a:alpha val="3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84" name="Google Shape;8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grpSp>
        <p:nvGrpSpPr>
          <p:cNvPr id="89" name="Google Shape;89;p8"/>
          <p:cNvGrpSpPr/>
          <p:nvPr/>
        </p:nvGrpSpPr>
        <p:grpSpPr>
          <a:xfrm>
            <a:off x="-870035" y="5023312"/>
            <a:ext cx="11188876" cy="958388"/>
            <a:chOff x="2" y="4185112"/>
            <a:chExt cx="11188876" cy="958388"/>
          </a:xfrm>
        </p:grpSpPr>
        <p:pic>
          <p:nvPicPr>
            <p:cNvPr id="90" name="Google Shape;90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6" name="Google Shape;96;p9"/>
          <p:cNvGrpSpPr/>
          <p:nvPr/>
        </p:nvGrpSpPr>
        <p:grpSpPr>
          <a:xfrm>
            <a:off x="-1022435" y="4870912"/>
            <a:ext cx="11188876" cy="958388"/>
            <a:chOff x="2" y="4185112"/>
            <a:chExt cx="11188876" cy="958388"/>
          </a:xfrm>
        </p:grpSpPr>
        <p:pic>
          <p:nvPicPr>
            <p:cNvPr id="97" name="Google Shape;9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/>
          <p:nvPr>
            <p:ph idx="2" type="pic"/>
          </p:nvPr>
        </p:nvSpPr>
        <p:spPr>
          <a:xfrm>
            <a:off x="0" y="-4850"/>
            <a:ext cx="9144000" cy="517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39.png"/><Relationship Id="rId5" Type="http://schemas.openxmlformats.org/officeDocument/2006/relationships/image" Target="../media/image27.png"/><Relationship Id="rId6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hyperlink" Target="https://carapp-ttdl.onrender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3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5"/>
          <p:cNvGrpSpPr/>
          <p:nvPr/>
        </p:nvGrpSpPr>
        <p:grpSpPr>
          <a:xfrm>
            <a:off x="3661000" y="2613100"/>
            <a:ext cx="3502569" cy="1957500"/>
            <a:chOff x="3661000" y="2613100"/>
            <a:chExt cx="3502569" cy="1957500"/>
          </a:xfrm>
        </p:grpSpPr>
        <p:pic>
          <p:nvPicPr>
            <p:cNvPr id="306" name="Google Shape;30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40500" y="3109600"/>
              <a:ext cx="523069" cy="146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61000" y="2613100"/>
              <a:ext cx="672800" cy="1879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25"/>
          <p:cNvGrpSpPr/>
          <p:nvPr/>
        </p:nvGrpSpPr>
        <p:grpSpPr>
          <a:xfrm>
            <a:off x="0" y="1768513"/>
            <a:ext cx="9144001" cy="3884363"/>
            <a:chOff x="0" y="1768513"/>
            <a:chExt cx="9144001" cy="3884363"/>
          </a:xfrm>
        </p:grpSpPr>
        <p:pic>
          <p:nvPicPr>
            <p:cNvPr id="309" name="Google Shape;30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1768513"/>
              <a:ext cx="1254528" cy="3314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8168" l="37830" r="0" t="-50"/>
            <a:stretch/>
          </p:blipFill>
          <p:spPr>
            <a:xfrm>
              <a:off x="3459250" y="2913400"/>
              <a:ext cx="5684751" cy="27394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Google Shape;311;p25"/>
          <p:cNvGrpSpPr/>
          <p:nvPr/>
        </p:nvGrpSpPr>
        <p:grpSpPr>
          <a:xfrm>
            <a:off x="-1022435" y="4489912"/>
            <a:ext cx="11188876" cy="958388"/>
            <a:chOff x="2" y="4185112"/>
            <a:chExt cx="11188876" cy="958388"/>
          </a:xfrm>
        </p:grpSpPr>
        <p:pic>
          <p:nvPicPr>
            <p:cNvPr id="312" name="Google Shape;312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77752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87077" y="4185112"/>
              <a:ext cx="4501801" cy="9583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25"/>
          <p:cNvSpPr txBox="1"/>
          <p:nvPr>
            <p:ph type="ctrTitle"/>
          </p:nvPr>
        </p:nvSpPr>
        <p:spPr>
          <a:xfrm>
            <a:off x="954475" y="627800"/>
            <a:ext cx="7476300" cy="15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</a:t>
            </a:r>
            <a:endParaRPr b="0"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7">
            <a:alphaModFix/>
          </a:blip>
          <a:srcRect b="0" l="49" r="49" t="0"/>
          <a:stretch/>
        </p:blipFill>
        <p:spPr>
          <a:xfrm>
            <a:off x="198150" y="2698400"/>
            <a:ext cx="4911048" cy="24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/>
        </p:nvSpPr>
        <p:spPr>
          <a:xfrm>
            <a:off x="5385825" y="2218050"/>
            <a:ext cx="276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Done By: Goh Rui Zhuo (22222329)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392" name="Google Shape;392;p34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Idea Behind Wireframe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Clean and color on the darker theme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Added photos of cars to showcase the webpage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Having the 5 key pages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Model prediction contains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drop down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menu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Prediction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history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store in table form in a single webpage with ability to delete records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ML Model</a:t>
            </a:r>
            <a:endParaRPr/>
          </a:p>
        </p:txBody>
      </p:sp>
      <p:sp>
        <p:nvSpPr>
          <p:cNvPr id="400" name="Google Shape;400;p35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Trained model was loaded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Flask app was utilised together with the trained model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03" name="Google Shape;4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50" y="1933513"/>
            <a:ext cx="45720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</a:t>
            </a:r>
            <a:r>
              <a:rPr lang="en"/>
              <a:t> (Home)</a:t>
            </a: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12" name="Google Shape;4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7" y="572700"/>
            <a:ext cx="4097726" cy="42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6"/>
          <p:cNvSpPr txBox="1"/>
          <p:nvPr/>
        </p:nvSpPr>
        <p:spPr>
          <a:xfrm>
            <a:off x="5254825" y="930800"/>
            <a:ext cx="315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Home page design with the use of cars images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Added an introduction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Provided idea of our model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</a:t>
            </a:r>
            <a:r>
              <a:rPr lang="en"/>
              <a:t> (Log In and Sign Up)</a:t>
            </a:r>
            <a:endParaRPr/>
          </a:p>
        </p:txBody>
      </p:sp>
      <p:sp>
        <p:nvSpPr>
          <p:cNvPr id="419" name="Google Shape;419;p37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6022975" y="687250"/>
            <a:ext cx="2607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Login Page provides a clean and responsive look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It provides additional option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password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resetting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all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Provides redirecting to register page if user has not log in before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Deployed with flask framework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23" name="Google Shape;4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25" y="687250"/>
            <a:ext cx="2740052" cy="223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25" y="3033650"/>
            <a:ext cx="2607850" cy="18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5500" y="687250"/>
            <a:ext cx="2573000" cy="20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0800" y="3160100"/>
            <a:ext cx="2202400" cy="13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</a:t>
            </a:r>
            <a:r>
              <a:rPr lang="en"/>
              <a:t> (Predict)</a:t>
            </a:r>
            <a:endParaRPr/>
          </a:p>
        </p:txBody>
      </p:sp>
      <p:sp>
        <p:nvSpPr>
          <p:cNvPr id="432" name="Google Shape;432;p38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3" name="Google Shape;433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5" name="Google Shape;435;p38"/>
          <p:cNvSpPr txBox="1"/>
          <p:nvPr/>
        </p:nvSpPr>
        <p:spPr>
          <a:xfrm>
            <a:off x="5254825" y="930800"/>
            <a:ext cx="31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5541625" y="856225"/>
            <a:ext cx="33522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Provides seamless autocomplete for user input text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slider for numerical value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 dropdown menu for multiple options and binary options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Used flask framework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70" y="2479545"/>
            <a:ext cx="2817950" cy="23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887" y="2904148"/>
            <a:ext cx="1821075" cy="18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988" y="703800"/>
            <a:ext cx="1712875" cy="17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45" name="Google Shape;445;p39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5254825" y="930800"/>
            <a:ext cx="315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Created the user database in sqlite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Store prediction inside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49" name="Google Shape;4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5" y="572696"/>
            <a:ext cx="4414650" cy="1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24" y="2601623"/>
            <a:ext cx="4725202" cy="25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56" name="Google Shape;456;p40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57" name="Google Shape;457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0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59" name="Google Shape;459;p40"/>
          <p:cNvSpPr txBox="1"/>
          <p:nvPr/>
        </p:nvSpPr>
        <p:spPr>
          <a:xfrm>
            <a:off x="2374375" y="930800"/>
            <a:ext cx="447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Creation of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Prediction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Database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60" name="Google Shape;460;p40"/>
          <p:cNvPicPr preferRelativeResize="0"/>
          <p:nvPr/>
        </p:nvPicPr>
        <p:blipFill rotWithShape="1">
          <a:blip r:embed="rId3">
            <a:alphaModFix/>
          </a:blip>
          <a:srcRect b="15376" l="0" r="0" t="0"/>
          <a:stretch/>
        </p:blipFill>
        <p:spPr>
          <a:xfrm>
            <a:off x="2090750" y="1387500"/>
            <a:ext cx="4962525" cy="3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 (</a:t>
            </a:r>
            <a:r>
              <a:rPr lang="en"/>
              <a:t>Database)</a:t>
            </a:r>
            <a:endParaRPr/>
          </a:p>
        </p:txBody>
      </p:sp>
      <p:sp>
        <p:nvSpPr>
          <p:cNvPr id="466" name="Google Shape;466;p41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 txBox="1"/>
          <p:nvPr/>
        </p:nvSpPr>
        <p:spPr>
          <a:xfrm>
            <a:off x="1023800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5254825" y="930800"/>
            <a:ext cx="3156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Prediction History was stored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 next and back option where each page only show 5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predictions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Allow the deletion of records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Produced with flask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70" name="Google Shape;4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53" y="688550"/>
            <a:ext cx="4217601" cy="4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 Testing</a:t>
            </a:r>
            <a:endParaRPr/>
          </a:p>
        </p:txBody>
      </p:sp>
      <p:sp>
        <p:nvSpPr>
          <p:cNvPr id="476" name="Google Shape;476;p42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254825" y="930800"/>
            <a:ext cx="31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67650" y="890650"/>
            <a:ext cx="70119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Add Prediction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 test for adding prediction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Entry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Provide accurate in populating to database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Link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 sure that links are working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Client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Login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Link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 sure that only client can access this link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Prediction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prediction with logged in client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Registration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registration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</a:t>
            </a:r>
            <a:r>
              <a:rPr lang="en"/>
              <a:t>Testing</a:t>
            </a:r>
            <a:endParaRPr/>
          </a:p>
        </p:txBody>
      </p:sp>
      <p:sp>
        <p:nvSpPr>
          <p:cNvPr id="486" name="Google Shape;486;p43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3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out of range (year)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Check whether it is still able to predict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out of range (engine size)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Check if it still able to predict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Missing values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Check whether missing or none input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Client Login Link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 sure that only client can access this link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negative user id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Check whether negative id is able to login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2477650" y="930800"/>
            <a:ext cx="31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766075" y="226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Board</a:t>
            </a:r>
            <a:endParaRPr/>
          </a:p>
        </p:txBody>
      </p:sp>
      <p:pic>
        <p:nvPicPr>
          <p:cNvPr id="323" name="Google Shape;3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24" y="750375"/>
            <a:ext cx="3574375" cy="1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5323650" y="1068900"/>
            <a:ext cx="33687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Added four section which are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Do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 Process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Testing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Deployment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Testing comes before deployment in internet services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 overall issue boards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5" y="2684200"/>
            <a:ext cx="4818274" cy="19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Failure Testing </a:t>
            </a:r>
            <a:endParaRPr/>
          </a:p>
        </p:txBody>
      </p:sp>
      <p:sp>
        <p:nvSpPr>
          <p:cNvPr id="495" name="Google Shape;495;p44"/>
          <p:cNvSpPr txBox="1"/>
          <p:nvPr/>
        </p:nvSpPr>
        <p:spPr>
          <a:xfrm>
            <a:off x="559200" y="2971175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Consistency Testing</a:t>
            </a:r>
            <a:endParaRPr b="1" sz="3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4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Missing values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Where there is a missing input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Test invalid credentials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Wrong password for login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duplicate records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When user re register with the same email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2420250" y="930800"/>
            <a:ext cx="31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658475" y="3647900"/>
            <a:ext cx="770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Test Getting multiple prediction with the same perimeter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Check if results are the same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</p:txBody>
      </p:sp>
      <p:sp>
        <p:nvSpPr>
          <p:cNvPr id="505" name="Google Shape;505;p45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6" name="Google Shape;506;p4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8" name="Google Shape;508;p45"/>
          <p:cNvSpPr txBox="1"/>
          <p:nvPr/>
        </p:nvSpPr>
        <p:spPr>
          <a:xfrm>
            <a:off x="1675850" y="685450"/>
            <a:ext cx="574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Created a user profile page that enables the change of password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09" name="Google Shape;5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851" y="1444700"/>
            <a:ext cx="6207976" cy="34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</p:txBody>
      </p:sp>
      <p:sp>
        <p:nvSpPr>
          <p:cNvPr id="515" name="Google Shape;515;p46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16" name="Google Shape;516;p4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6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18" name="Google Shape;518;p46"/>
          <p:cNvSpPr txBox="1"/>
          <p:nvPr/>
        </p:nvSpPr>
        <p:spPr>
          <a:xfrm>
            <a:off x="5254825" y="930800"/>
            <a:ext cx="31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19" name="Google Shape;5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23" y="1530698"/>
            <a:ext cx="7520649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6"/>
          <p:cNvSpPr txBox="1"/>
          <p:nvPr/>
        </p:nvSpPr>
        <p:spPr>
          <a:xfrm>
            <a:off x="1800475" y="672625"/>
            <a:ext cx="60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Provision of change password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Provision of reset password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on </a:t>
            </a:r>
            <a:r>
              <a:rPr lang="en"/>
              <a:t>Render</a:t>
            </a:r>
            <a:endParaRPr/>
          </a:p>
        </p:txBody>
      </p:sp>
      <p:sp>
        <p:nvSpPr>
          <p:cNvPr id="526" name="Google Shape;526;p47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https://carapp-ttdl.onrender.com/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27" name="Google Shape;527;p4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7"/>
          <p:cNvSpPr txBox="1"/>
          <p:nvPr/>
        </p:nvSpPr>
        <p:spPr>
          <a:xfrm>
            <a:off x="966425" y="930800"/>
            <a:ext cx="6917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29" name="Google Shape;529;p47"/>
          <p:cNvSpPr txBox="1"/>
          <p:nvPr/>
        </p:nvSpPr>
        <p:spPr>
          <a:xfrm>
            <a:off x="5185975" y="930800"/>
            <a:ext cx="31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30" name="Google Shape;5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0" y="508200"/>
            <a:ext cx="4219176" cy="32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375" y="714725"/>
            <a:ext cx="3495499" cy="349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7"/>
          <p:cNvSpPr txBox="1"/>
          <p:nvPr/>
        </p:nvSpPr>
        <p:spPr>
          <a:xfrm>
            <a:off x="5135375" y="4210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https://carapp-ttdl.onrender.com/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 txBox="1"/>
          <p:nvPr>
            <p:ph type="title"/>
          </p:nvPr>
        </p:nvSpPr>
        <p:spPr>
          <a:xfrm>
            <a:off x="513725" y="1973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38" name="Google Shape;538;p4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766075" y="572700"/>
            <a:ext cx="80256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Wireframe Branch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Upload a wireframe for how the webpage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will look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like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Notebook Branch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Upload the notebook branch which contains the finalised model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AppPredict_branch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Integrate the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model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into the webpage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login, register page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Contains history database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AppImprove_branch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Improve on UI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more functions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Pytest_branch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Adding the different test for the unit testing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Deploy_branch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Prepare to deploy on render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766075" y="572700"/>
            <a:ext cx="80256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Dataset was selected  with  close to 20000 training rows with 36 columns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15 columns was selected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Features are selected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based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on the importance of it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General Info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Null values can be seen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Distribution of data seems ok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75" y="2639123"/>
            <a:ext cx="2544525" cy="29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325" y="2690372"/>
            <a:ext cx="4291450" cy="18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766075" y="480575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 Preprocessing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Dropping of null values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Imputing may be  a viable option but it can result in inaccurate values produced , therefore the best option is to drop the rows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Change the dtype of the price column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lphaL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Datatype of the price is an object, hence it is required to change the dtype of the price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Exploratory Data Analysis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For brands, we can see that this dataset contains Maserati the most and Suzuki the least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For fuel type, we can see that this dataset contains Gasoline the most and Flex type the least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For fuel drivetrain, we can see that this dataset contains Four Wheel Drive the most and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Unknown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the least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50" y="4019450"/>
            <a:ext cx="1552700" cy="12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750" y="3915800"/>
            <a:ext cx="1670526" cy="132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6050" y="4040497"/>
            <a:ext cx="1552699" cy="12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Exploratory Data Analysis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For mileage, we can see that this dataset is positively skewed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engine size, we can see that this dataset pretty symmetrical distribution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Analysis on Target Variable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the target variable, we can see that the data contains extreme outliers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 Preprocessing (2)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Extreme outlier was removed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5" y="2865400"/>
            <a:ext cx="3056250" cy="20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900" y="2865399"/>
            <a:ext cx="3056250" cy="19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Feature Engineering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One Hot Encoder to encode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Age column was feature extracted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Standardisation was done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Model Development (Baseline)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Utilise multiple models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Best model are CatBoost with a r2 score of 0.91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Random forest was also chosen to hyperparameter tune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After Hyperparameter Tuning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Fnal model is Cat Boost Tuned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Pipeline was utilized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26" y="3836598"/>
            <a:ext cx="3755601" cy="8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000" y="3430220"/>
            <a:ext cx="3224550" cy="12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Model Predict pretty accurately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Have Engine size as the most important feature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25" y="1915250"/>
            <a:ext cx="4102601" cy="20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547" y="1286563"/>
            <a:ext cx="4006325" cy="30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9268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384" name="Google Shape;384;p33"/>
          <p:cNvSpPr txBox="1"/>
          <p:nvPr/>
        </p:nvSpPr>
        <p:spPr>
          <a:xfrm>
            <a:off x="766075" y="572700"/>
            <a:ext cx="80256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37" y="1063550"/>
            <a:ext cx="8217126" cy="2233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tonomous Driving Technology Pitch Deck by Slidesgo">
  <a:themeElements>
    <a:clrScheme name="Simple Light">
      <a:dk1>
        <a:srgbClr val="FFFFFF"/>
      </a:dk1>
      <a:lt1>
        <a:srgbClr val="131524"/>
      </a:lt1>
      <a:dk2>
        <a:srgbClr val="F47065"/>
      </a:dk2>
      <a:lt2>
        <a:srgbClr val="FBCAC4"/>
      </a:lt2>
      <a:accent1>
        <a:srgbClr val="7191D2"/>
      </a:accent1>
      <a:accent2>
        <a:srgbClr val="594DAA"/>
      </a:accent2>
      <a:accent3>
        <a:srgbClr val="1C2548"/>
      </a:accent3>
      <a:accent4>
        <a:srgbClr val="7740A4"/>
      </a:accent4>
      <a:accent5>
        <a:srgbClr val="754289"/>
      </a:accent5>
      <a:accent6>
        <a:srgbClr val="4024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