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Cambay"/>
      <p:regular r:id="rId37"/>
      <p:bold r:id="rId38"/>
      <p:italic r:id="rId39"/>
      <p:boldItalic r:id="rId40"/>
    </p:embeddedFont>
    <p:embeddedFont>
      <p:font typeface="DM Sans"/>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080521-445E-4FCF-A395-0C89F9941A59}">
  <a:tblStyle styleId="{3C080521-445E-4FCF-A395-0C89F9941A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ambay-boldItalic.fntdata"/><Relationship Id="rId20" Type="http://schemas.openxmlformats.org/officeDocument/2006/relationships/slide" Target="slides/slide15.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slide" Target="slides/slide17.xml"/><Relationship Id="rId44" Type="http://schemas.openxmlformats.org/officeDocument/2006/relationships/font" Target="fonts/DMSans-boldItalic.fntdata"/><Relationship Id="rId21" Type="http://schemas.openxmlformats.org/officeDocument/2006/relationships/slide" Target="slides/slide16.xml"/><Relationship Id="rId43" Type="http://schemas.openxmlformats.org/officeDocument/2006/relationships/font" Target="fonts/DMSans-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amb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ambay-italic.fntdata"/><Relationship Id="rId16" Type="http://schemas.openxmlformats.org/officeDocument/2006/relationships/slide" Target="slides/slide11.xml"/><Relationship Id="rId38" Type="http://schemas.openxmlformats.org/officeDocument/2006/relationships/font" Target="fonts/Camb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2a786c58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2a786c58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2a786c58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2a786c58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62a786c58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62a786c58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62a786c58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62a786c58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62a786c58d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62a786c58d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62a786c58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62a786c58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62a786c58d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62a786c58d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1c32e4b9e4_0_18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1c32e4b9e4_0_18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62a786c5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62a786c5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1c32e4b9e4_0_18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1c32e4b9e4_0_18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b6fc200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b6fc200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c32e4b9e4_0_18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c32e4b9e4_0_18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c32e4b9e4_0_18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1c32e4b9e4_0_18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1c32e4b9e4_0_18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1c32e4b9e4_0_18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2a786c58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2a786c58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1c32e4b9e4_0_18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1c32e4b9e4_0_18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1c32e4b9e4_0_18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1c32e4b9e4_0_18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1b6fc200b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1b6fc200b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2a786c58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2a786c58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2a786c58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2a786c58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62a786c58d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62a786c58d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b6fc200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b6fc200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62a786c5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62a786c5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62a786c58d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62a786c58d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b6fc200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b6fc200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2a786c58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2a786c58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62a786c58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62a786c58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2a786c58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2a786c58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2a786c58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62a786c58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2a786c58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62a786c58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1"/>
            </a:gs>
            <a:gs pos="100000">
              <a:schemeClr val="dk2"/>
            </a:gs>
          </a:gsLst>
          <a:lin ang="2700006" scaled="0"/>
        </a:gradFill>
      </p:bgPr>
    </p:bg>
    <p:spTree>
      <p:nvGrpSpPr>
        <p:cNvPr id="8"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rect b="b" l="l" r="r" t="t"/>
                <a:pathLst>
                  <a:path extrusionOk="0" h="26343" w="183095">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rect b="b" l="l" r="r" t="t"/>
                <a:pathLst>
                  <a:path extrusionOk="0" h="26756" w="80868">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613175" y="4634650"/>
                <a:ext cx="4605416" cy="449401"/>
              </a:xfrm>
              <a:custGeom>
                <a:rect b="b" l="l" r="r" t="t"/>
                <a:pathLst>
                  <a:path extrusionOk="0" fill="none" h="4978" w="51014">
                    <a:moveTo>
                      <a:pt x="1" y="3301"/>
                    </a:moveTo>
                    <a:lnTo>
                      <a:pt x="7560" y="3301"/>
                    </a:lnTo>
                    <a:lnTo>
                      <a:pt x="10860" y="1"/>
                    </a:lnTo>
                    <a:lnTo>
                      <a:pt x="29697" y="1"/>
                    </a:lnTo>
                    <a:lnTo>
                      <a:pt x="34677" y="4978"/>
                    </a:lnTo>
                    <a:lnTo>
                      <a:pt x="51014" y="4978"/>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100" y="-15975"/>
              <a:ext cx="9144000" cy="55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714675" y="1449208"/>
            <a:ext cx="3898500" cy="2155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714675" y="3621515"/>
            <a:ext cx="3898500" cy="44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p:nvPr>
            <p:ph idx="2" type="pic"/>
          </p:nvPr>
        </p:nvSpPr>
        <p:spPr>
          <a:xfrm>
            <a:off x="4745200" y="1187487"/>
            <a:ext cx="5293500" cy="3299100"/>
          </a:xfrm>
          <a:prstGeom prst="parallelogram">
            <a:avLst>
              <a:gd fmla="val 25000" name="adj"/>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lt1"/>
            </a:gs>
            <a:gs pos="100000">
              <a:schemeClr val="dk2"/>
            </a:gs>
          </a:gsLst>
          <a:lin ang="18900732" scaled="0"/>
        </a:gradFill>
      </p:bgPr>
    </p:bg>
    <p:spTree>
      <p:nvGrpSpPr>
        <p:cNvPr id="88"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19951" y="4609325"/>
              <a:ext cx="7584225"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10800000">
              <a:off x="-9455" y="3941625"/>
              <a:ext cx="9143941" cy="416176"/>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1"/>
          <p:cNvSpPr txBox="1"/>
          <p:nvPr>
            <p:ph hasCustomPrompt="1" type="title"/>
          </p:nvPr>
        </p:nvSpPr>
        <p:spPr>
          <a:xfrm>
            <a:off x="1615525" y="1500070"/>
            <a:ext cx="5124900" cy="14151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p:nvPr>
            <p:ph idx="1" type="subTitle"/>
          </p:nvPr>
        </p:nvSpPr>
        <p:spPr>
          <a:xfrm>
            <a:off x="1615525" y="2909170"/>
            <a:ext cx="5124900" cy="4101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8" name="Shape 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lt1"/>
            </a:gs>
            <a:gs pos="100000">
              <a:schemeClr val="dk2"/>
            </a:gs>
          </a:gsLst>
          <a:lin ang="13500032" scaled="0"/>
        </a:gradFill>
      </p:bgPr>
    </p:bg>
    <p:spTree>
      <p:nvGrpSpPr>
        <p:cNvPr id="99"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sp>
          <p:nvSpPr>
            <p:cNvPr id="104" name="Google Shape;104;p13"/>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07" name="Google Shape;107;p13"/>
          <p:cNvSpPr txBox="1"/>
          <p:nvPr>
            <p:ph hasCustomPrompt="1" idx="2" type="title"/>
          </p:nvPr>
        </p:nvSpPr>
        <p:spPr>
          <a:xfrm>
            <a:off x="1327836" y="1086551"/>
            <a:ext cx="911100" cy="715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8" name="Google Shape;108;p13"/>
          <p:cNvSpPr txBox="1"/>
          <p:nvPr>
            <p:ph idx="1" type="subTitle"/>
          </p:nvPr>
        </p:nvSpPr>
        <p:spPr>
          <a:xfrm>
            <a:off x="1327826" y="1779237"/>
            <a:ext cx="3140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13"/>
          <p:cNvSpPr txBox="1"/>
          <p:nvPr>
            <p:ph idx="3" type="subTitle"/>
          </p:nvPr>
        </p:nvSpPr>
        <p:spPr>
          <a:xfrm>
            <a:off x="1327836" y="2157960"/>
            <a:ext cx="2499000" cy="543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3"/>
          <p:cNvSpPr txBox="1"/>
          <p:nvPr>
            <p:ph hasCustomPrompt="1" idx="4" type="title"/>
          </p:nvPr>
        </p:nvSpPr>
        <p:spPr>
          <a:xfrm>
            <a:off x="4955136" y="1086551"/>
            <a:ext cx="911100" cy="715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1" name="Google Shape;111;p13"/>
          <p:cNvSpPr txBox="1"/>
          <p:nvPr>
            <p:ph idx="5" type="subTitle"/>
          </p:nvPr>
        </p:nvSpPr>
        <p:spPr>
          <a:xfrm>
            <a:off x="4955125" y="1779237"/>
            <a:ext cx="3140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13"/>
          <p:cNvSpPr txBox="1"/>
          <p:nvPr>
            <p:ph idx="6" type="subTitle"/>
          </p:nvPr>
        </p:nvSpPr>
        <p:spPr>
          <a:xfrm>
            <a:off x="4955136" y="2157960"/>
            <a:ext cx="2499000" cy="543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13"/>
          <p:cNvSpPr txBox="1"/>
          <p:nvPr>
            <p:ph hasCustomPrompt="1" idx="7" type="title"/>
          </p:nvPr>
        </p:nvSpPr>
        <p:spPr>
          <a:xfrm>
            <a:off x="1327836" y="2724162"/>
            <a:ext cx="911100" cy="715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4" name="Google Shape;114;p13"/>
          <p:cNvSpPr txBox="1"/>
          <p:nvPr>
            <p:ph idx="8" type="subTitle"/>
          </p:nvPr>
        </p:nvSpPr>
        <p:spPr>
          <a:xfrm>
            <a:off x="1327826" y="3416954"/>
            <a:ext cx="3140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3"/>
          <p:cNvSpPr txBox="1"/>
          <p:nvPr>
            <p:ph idx="9" type="subTitle"/>
          </p:nvPr>
        </p:nvSpPr>
        <p:spPr>
          <a:xfrm>
            <a:off x="1327836" y="3795822"/>
            <a:ext cx="2499000" cy="543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3"/>
          <p:cNvSpPr txBox="1"/>
          <p:nvPr>
            <p:ph hasCustomPrompt="1" idx="13" type="title"/>
          </p:nvPr>
        </p:nvSpPr>
        <p:spPr>
          <a:xfrm>
            <a:off x="4955136" y="2724162"/>
            <a:ext cx="911100" cy="715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7" name="Google Shape;117;p13"/>
          <p:cNvSpPr txBox="1"/>
          <p:nvPr>
            <p:ph idx="14" type="subTitle"/>
          </p:nvPr>
        </p:nvSpPr>
        <p:spPr>
          <a:xfrm>
            <a:off x="4955125" y="3416955"/>
            <a:ext cx="3140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p13"/>
          <p:cNvSpPr txBox="1"/>
          <p:nvPr>
            <p:ph idx="15" type="subTitle"/>
          </p:nvPr>
        </p:nvSpPr>
        <p:spPr>
          <a:xfrm>
            <a:off x="4955136" y="3795822"/>
            <a:ext cx="2499000" cy="543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bg>
      <p:bgPr>
        <a:gradFill>
          <a:gsLst>
            <a:gs pos="0">
              <a:schemeClr val="lt1"/>
            </a:gs>
            <a:gs pos="100000">
              <a:schemeClr val="dk2"/>
            </a:gs>
          </a:gsLst>
          <a:lin ang="8100019" scaled="0"/>
        </a:gradFill>
      </p:bgPr>
    </p:bg>
    <p:spTree>
      <p:nvGrpSpPr>
        <p:cNvPr id="119" name="Shape 119"/>
        <p:cNvGrpSpPr/>
        <p:nvPr/>
      </p:nvGrpSpPr>
      <p:grpSpPr>
        <a:xfrm>
          <a:off x="0" y="0"/>
          <a:ext cx="0" cy="0"/>
          <a:chOff x="0" y="0"/>
          <a:chExt cx="0" cy="0"/>
        </a:xfrm>
      </p:grpSpPr>
      <p:grpSp>
        <p:nvGrpSpPr>
          <p:cNvPr id="120" name="Google Shape;120;p14"/>
          <p:cNvGrpSpPr/>
          <p:nvPr/>
        </p:nvGrpSpPr>
        <p:grpSpPr>
          <a:xfrm>
            <a:off x="-594014" y="-19776"/>
            <a:ext cx="9738014" cy="5342996"/>
            <a:chOff x="-594014" y="-19776"/>
            <a:chExt cx="9738014" cy="5342996"/>
          </a:xfrm>
        </p:grpSpPr>
        <p:sp>
          <p:nvSpPr>
            <p:cNvPr id="121" name="Google Shape;121;p14"/>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124" name="Google Shape;124;p14"/>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25" name="Google Shape;125;p14"/>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26" name="Google Shape;126;p14"/>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4"/>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8" name="Google Shape;128;p14"/>
          <p:cNvSpPr txBox="1"/>
          <p:nvPr>
            <p:ph idx="1" type="body"/>
          </p:nvPr>
        </p:nvSpPr>
        <p:spPr>
          <a:xfrm>
            <a:off x="714675" y="1076275"/>
            <a:ext cx="3857400" cy="353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9" name="Google Shape;129;p14"/>
          <p:cNvSpPr txBox="1"/>
          <p:nvPr>
            <p:ph idx="2" type="body"/>
          </p:nvPr>
        </p:nvSpPr>
        <p:spPr>
          <a:xfrm>
            <a:off x="4572125" y="1076275"/>
            <a:ext cx="3857400" cy="3531000"/>
          </a:xfrm>
          <a:prstGeom prst="rect">
            <a:avLst/>
          </a:prstGeom>
        </p:spPr>
        <p:txBody>
          <a:bodyPr anchorCtr="0" anchor="t" bIns="91425" lIns="91425" spcFirstLastPara="1" rIns="91425" wrap="square" tIns="91425">
            <a:noAutofit/>
          </a:bodyPr>
          <a:lstStyle>
            <a:lvl1pPr indent="-317500" lvl="0" marL="457200" rtl="0">
              <a:spcBef>
                <a:spcPts val="80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bg>
      <p:bgPr>
        <a:gradFill>
          <a:gsLst>
            <a:gs pos="0">
              <a:schemeClr val="lt1"/>
            </a:gs>
            <a:gs pos="100000">
              <a:schemeClr val="dk2"/>
            </a:gs>
          </a:gsLst>
          <a:lin ang="8100019" scaled="0"/>
        </a:gradFill>
      </p:bgPr>
    </p:bg>
    <p:spTree>
      <p:nvGrpSpPr>
        <p:cNvPr id="130"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5"/>
          <p:cNvSpPr txBox="1"/>
          <p:nvPr>
            <p:ph type="title"/>
          </p:nvPr>
        </p:nvSpPr>
        <p:spPr>
          <a:xfrm>
            <a:off x="714675" y="521225"/>
            <a:ext cx="5028600" cy="11145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39" name="Google Shape;139;p15"/>
          <p:cNvSpPr txBox="1"/>
          <p:nvPr>
            <p:ph idx="1" type="body"/>
          </p:nvPr>
        </p:nvSpPr>
        <p:spPr>
          <a:xfrm>
            <a:off x="760150" y="2328675"/>
            <a:ext cx="3658500" cy="1656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0" name="Google Shape;140;p15"/>
          <p:cNvSpPr txBox="1"/>
          <p:nvPr>
            <p:ph idx="2" type="body"/>
          </p:nvPr>
        </p:nvSpPr>
        <p:spPr>
          <a:xfrm>
            <a:off x="4542716" y="2328675"/>
            <a:ext cx="3658500" cy="1656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1" name="Google Shape;141;p15"/>
          <p:cNvSpPr txBox="1"/>
          <p:nvPr>
            <p:ph idx="3" type="subTitle"/>
          </p:nvPr>
        </p:nvSpPr>
        <p:spPr>
          <a:xfrm>
            <a:off x="760150" y="1971950"/>
            <a:ext cx="36585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4" type="subTitle"/>
          </p:nvPr>
        </p:nvSpPr>
        <p:spPr>
          <a:xfrm>
            <a:off x="4542716" y="1971950"/>
            <a:ext cx="36585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1_1">
    <p:bg>
      <p:bgPr>
        <a:gradFill>
          <a:gsLst>
            <a:gs pos="0">
              <a:schemeClr val="lt1"/>
            </a:gs>
            <a:gs pos="100000">
              <a:schemeClr val="dk2"/>
            </a:gs>
          </a:gsLst>
          <a:lin ang="8100019" scaled="0"/>
        </a:gradFill>
      </p:bgPr>
    </p:bg>
    <p:spTree>
      <p:nvGrpSpPr>
        <p:cNvPr id="143" name="Shape 143"/>
        <p:cNvGrpSpPr/>
        <p:nvPr/>
      </p:nvGrpSpPr>
      <p:grpSpPr>
        <a:xfrm>
          <a:off x="0" y="0"/>
          <a:ext cx="0" cy="0"/>
          <a:chOff x="0" y="0"/>
          <a:chExt cx="0" cy="0"/>
        </a:xfrm>
      </p:grpSpPr>
      <p:grpSp>
        <p:nvGrpSpPr>
          <p:cNvPr id="144" name="Google Shape;144;p16"/>
          <p:cNvGrpSpPr/>
          <p:nvPr/>
        </p:nvGrpSpPr>
        <p:grpSpPr>
          <a:xfrm>
            <a:off x="-232900" y="-58626"/>
            <a:ext cx="10141432" cy="5348633"/>
            <a:chOff x="-232900" y="-58626"/>
            <a:chExt cx="10141432" cy="5348633"/>
          </a:xfrm>
        </p:grpSpPr>
        <p:sp>
          <p:nvSpPr>
            <p:cNvPr id="145" name="Google Shape;145;p16"/>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sp>
          <p:nvSpPr>
            <p:cNvPr id="147" name="Google Shape;147;p16"/>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48" name="Google Shape;148;p16"/>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49" name="Google Shape;149;p16"/>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0" name="Google Shape;150;p16"/>
          <p:cNvSpPr txBox="1"/>
          <p:nvPr>
            <p:ph idx="1" type="body"/>
          </p:nvPr>
        </p:nvSpPr>
        <p:spPr>
          <a:xfrm>
            <a:off x="743825" y="1306550"/>
            <a:ext cx="3828300" cy="299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1" name="Google Shape;151;p16"/>
          <p:cNvSpPr txBox="1"/>
          <p:nvPr>
            <p:ph idx="2" type="body"/>
          </p:nvPr>
        </p:nvSpPr>
        <p:spPr>
          <a:xfrm>
            <a:off x="4571875" y="1306604"/>
            <a:ext cx="3828300" cy="2991300"/>
          </a:xfrm>
          <a:prstGeom prst="rect">
            <a:avLst/>
          </a:prstGeom>
        </p:spPr>
        <p:txBody>
          <a:bodyPr anchorCtr="0" anchor="t" bIns="91425" lIns="91425" spcFirstLastPara="1" rIns="91425" wrap="square" tIns="91425">
            <a:noAutofit/>
          </a:bodyPr>
          <a:lstStyle>
            <a:lvl1pPr indent="-317500" lvl="0" marL="457200" rtl="0">
              <a:spcBef>
                <a:spcPts val="80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
    <p:bg>
      <p:bgPr>
        <a:gradFill>
          <a:gsLst>
            <a:gs pos="0">
              <a:schemeClr val="lt1"/>
            </a:gs>
            <a:gs pos="100000">
              <a:schemeClr val="dk2"/>
            </a:gs>
          </a:gsLst>
          <a:lin ang="18900044" scaled="0"/>
        </a:gradFill>
      </p:bgPr>
    </p:bg>
    <p:spTree>
      <p:nvGrpSpPr>
        <p:cNvPr id="152"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62576" y="4609325"/>
              <a:ext cx="8467029"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flipH="1" rot="10800000">
              <a:off x="724265" y="-60793"/>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7"/>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60" name="Google Shape;160;p17"/>
          <p:cNvSpPr txBox="1"/>
          <p:nvPr>
            <p:ph idx="1" type="subTitle"/>
          </p:nvPr>
        </p:nvSpPr>
        <p:spPr>
          <a:xfrm>
            <a:off x="950500" y="2419925"/>
            <a:ext cx="22434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61" name="Google Shape;161;p17"/>
          <p:cNvSpPr txBox="1"/>
          <p:nvPr>
            <p:ph idx="2" type="subTitle"/>
          </p:nvPr>
        </p:nvSpPr>
        <p:spPr>
          <a:xfrm>
            <a:off x="950500" y="2739234"/>
            <a:ext cx="2243400" cy="85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7"/>
          <p:cNvSpPr txBox="1"/>
          <p:nvPr>
            <p:ph idx="3" type="subTitle"/>
          </p:nvPr>
        </p:nvSpPr>
        <p:spPr>
          <a:xfrm>
            <a:off x="3390903" y="2419925"/>
            <a:ext cx="22434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63" name="Google Shape;163;p17"/>
          <p:cNvSpPr txBox="1"/>
          <p:nvPr>
            <p:ph idx="4" type="subTitle"/>
          </p:nvPr>
        </p:nvSpPr>
        <p:spPr>
          <a:xfrm>
            <a:off x="3390900" y="2739234"/>
            <a:ext cx="2243400" cy="85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7"/>
          <p:cNvSpPr txBox="1"/>
          <p:nvPr>
            <p:ph idx="5" type="subTitle"/>
          </p:nvPr>
        </p:nvSpPr>
        <p:spPr>
          <a:xfrm>
            <a:off x="5831305" y="2419925"/>
            <a:ext cx="22434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65" name="Google Shape;165;p17"/>
          <p:cNvSpPr txBox="1"/>
          <p:nvPr>
            <p:ph idx="6" type="subTitle"/>
          </p:nvPr>
        </p:nvSpPr>
        <p:spPr>
          <a:xfrm>
            <a:off x="5831300" y="2739234"/>
            <a:ext cx="2243400" cy="85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bg>
      <p:bgPr>
        <a:gradFill>
          <a:gsLst>
            <a:gs pos="0">
              <a:schemeClr val="lt1"/>
            </a:gs>
            <a:gs pos="100000">
              <a:schemeClr val="dk2"/>
            </a:gs>
          </a:gsLst>
          <a:lin ang="18900044" scaled="0"/>
        </a:gradFill>
      </p:bgPr>
    </p:bg>
    <p:spTree>
      <p:nvGrpSpPr>
        <p:cNvPr id="166"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sp>
          <p:nvSpPr>
            <p:cNvPr id="171" name="Google Shape;171;p18"/>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4" name="Google Shape;174;p18"/>
          <p:cNvSpPr txBox="1"/>
          <p:nvPr>
            <p:ph idx="1" type="subTitle"/>
          </p:nvPr>
        </p:nvSpPr>
        <p:spPr>
          <a:xfrm>
            <a:off x="2057050" y="1743926"/>
            <a:ext cx="2597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75" name="Google Shape;175;p18"/>
          <p:cNvSpPr txBox="1"/>
          <p:nvPr>
            <p:ph idx="2" type="subTitle"/>
          </p:nvPr>
        </p:nvSpPr>
        <p:spPr>
          <a:xfrm>
            <a:off x="2057051" y="2067328"/>
            <a:ext cx="25977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18"/>
          <p:cNvSpPr txBox="1"/>
          <p:nvPr>
            <p:ph idx="3" type="subTitle"/>
          </p:nvPr>
        </p:nvSpPr>
        <p:spPr>
          <a:xfrm>
            <a:off x="5729325" y="1743926"/>
            <a:ext cx="2597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77" name="Google Shape;177;p18"/>
          <p:cNvSpPr txBox="1"/>
          <p:nvPr>
            <p:ph idx="4" type="subTitle"/>
          </p:nvPr>
        </p:nvSpPr>
        <p:spPr>
          <a:xfrm>
            <a:off x="5729326" y="2067328"/>
            <a:ext cx="25977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18"/>
          <p:cNvSpPr txBox="1"/>
          <p:nvPr>
            <p:ph idx="5" type="subTitle"/>
          </p:nvPr>
        </p:nvSpPr>
        <p:spPr>
          <a:xfrm>
            <a:off x="2057050" y="3126970"/>
            <a:ext cx="2597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79" name="Google Shape;179;p18"/>
          <p:cNvSpPr txBox="1"/>
          <p:nvPr>
            <p:ph idx="6" type="subTitle"/>
          </p:nvPr>
        </p:nvSpPr>
        <p:spPr>
          <a:xfrm>
            <a:off x="2057051" y="3450371"/>
            <a:ext cx="25977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18"/>
          <p:cNvSpPr txBox="1"/>
          <p:nvPr>
            <p:ph idx="7" type="subTitle"/>
          </p:nvPr>
        </p:nvSpPr>
        <p:spPr>
          <a:xfrm>
            <a:off x="5729325" y="3126970"/>
            <a:ext cx="25977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81" name="Google Shape;181;p18"/>
          <p:cNvSpPr txBox="1"/>
          <p:nvPr>
            <p:ph idx="8" type="subTitle"/>
          </p:nvPr>
        </p:nvSpPr>
        <p:spPr>
          <a:xfrm>
            <a:off x="5729326" y="3450371"/>
            <a:ext cx="25977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2">
    <p:bg>
      <p:bgPr>
        <a:gradFill>
          <a:gsLst>
            <a:gs pos="0">
              <a:schemeClr val="lt1"/>
            </a:gs>
            <a:gs pos="100000">
              <a:schemeClr val="dk2"/>
            </a:gs>
          </a:gsLst>
          <a:lin ang="18900044" scaled="0"/>
        </a:gradFill>
      </p:bgPr>
    </p:bg>
    <p:spTree>
      <p:nvGrpSpPr>
        <p:cNvPr id="182" name="Shape 182"/>
        <p:cNvGrpSpPr/>
        <p:nvPr/>
      </p:nvGrpSpPr>
      <p:grpSpPr>
        <a:xfrm>
          <a:off x="0" y="0"/>
          <a:ext cx="0" cy="0"/>
          <a:chOff x="0" y="0"/>
          <a:chExt cx="0" cy="0"/>
        </a:xfrm>
      </p:grpSpPr>
      <p:grpSp>
        <p:nvGrpSpPr>
          <p:cNvPr id="183" name="Google Shape;183;p19"/>
          <p:cNvGrpSpPr/>
          <p:nvPr/>
        </p:nvGrpSpPr>
        <p:grpSpPr>
          <a:xfrm>
            <a:off x="-594014" y="-19776"/>
            <a:ext cx="9738014" cy="5342996"/>
            <a:chOff x="-594014" y="-19776"/>
            <a:chExt cx="9738014" cy="5342996"/>
          </a:xfrm>
        </p:grpSpPr>
        <p:sp>
          <p:nvSpPr>
            <p:cNvPr id="184" name="Google Shape;184;p19"/>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187" name="Google Shape;187;p19"/>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88" name="Google Shape;188;p19"/>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89" name="Google Shape;189;p19"/>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9"/>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1" name="Google Shape;191;p19"/>
          <p:cNvSpPr txBox="1"/>
          <p:nvPr>
            <p:ph idx="1" type="subTitle"/>
          </p:nvPr>
        </p:nvSpPr>
        <p:spPr>
          <a:xfrm>
            <a:off x="1020337" y="1894645"/>
            <a:ext cx="3138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92" name="Google Shape;192;p19"/>
          <p:cNvSpPr txBox="1"/>
          <p:nvPr>
            <p:ph idx="2" type="subTitle"/>
          </p:nvPr>
        </p:nvSpPr>
        <p:spPr>
          <a:xfrm>
            <a:off x="1020338" y="2226479"/>
            <a:ext cx="3138900" cy="57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19"/>
          <p:cNvSpPr txBox="1"/>
          <p:nvPr>
            <p:ph idx="3" type="subTitle"/>
          </p:nvPr>
        </p:nvSpPr>
        <p:spPr>
          <a:xfrm>
            <a:off x="4984750" y="1894654"/>
            <a:ext cx="3138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94" name="Google Shape;194;p19"/>
          <p:cNvSpPr txBox="1"/>
          <p:nvPr>
            <p:ph idx="4" type="subTitle"/>
          </p:nvPr>
        </p:nvSpPr>
        <p:spPr>
          <a:xfrm>
            <a:off x="4984751" y="2226487"/>
            <a:ext cx="3138900" cy="57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19"/>
          <p:cNvSpPr txBox="1"/>
          <p:nvPr>
            <p:ph idx="5" type="subTitle"/>
          </p:nvPr>
        </p:nvSpPr>
        <p:spPr>
          <a:xfrm>
            <a:off x="1020337" y="3514811"/>
            <a:ext cx="3138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96" name="Google Shape;196;p19"/>
          <p:cNvSpPr txBox="1"/>
          <p:nvPr>
            <p:ph idx="6" type="subTitle"/>
          </p:nvPr>
        </p:nvSpPr>
        <p:spPr>
          <a:xfrm>
            <a:off x="1020350" y="3846645"/>
            <a:ext cx="3138900" cy="57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19"/>
          <p:cNvSpPr txBox="1"/>
          <p:nvPr>
            <p:ph idx="7" type="subTitle"/>
          </p:nvPr>
        </p:nvSpPr>
        <p:spPr>
          <a:xfrm>
            <a:off x="4984750" y="3514814"/>
            <a:ext cx="3138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198" name="Google Shape;198;p19"/>
          <p:cNvSpPr txBox="1"/>
          <p:nvPr>
            <p:ph idx="8" type="subTitle"/>
          </p:nvPr>
        </p:nvSpPr>
        <p:spPr>
          <a:xfrm>
            <a:off x="4984751" y="3846647"/>
            <a:ext cx="3138900" cy="57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_2_1">
    <p:bg>
      <p:bgPr>
        <a:gradFill>
          <a:gsLst>
            <a:gs pos="0">
              <a:schemeClr val="lt1"/>
            </a:gs>
            <a:gs pos="100000">
              <a:schemeClr val="dk2"/>
            </a:gs>
          </a:gsLst>
          <a:lin ang="18900044" scaled="0"/>
        </a:gradFill>
      </p:bgPr>
    </p:bg>
    <p:spTree>
      <p:nvGrpSpPr>
        <p:cNvPr id="199" name="Shape 199"/>
        <p:cNvGrpSpPr/>
        <p:nvPr/>
      </p:nvGrpSpPr>
      <p:grpSpPr>
        <a:xfrm>
          <a:off x="0" y="0"/>
          <a:ext cx="0" cy="0"/>
          <a:chOff x="0" y="0"/>
          <a:chExt cx="0" cy="0"/>
        </a:xfrm>
      </p:grpSpPr>
      <p:grpSp>
        <p:nvGrpSpPr>
          <p:cNvPr id="200" name="Google Shape;200;p20"/>
          <p:cNvGrpSpPr/>
          <p:nvPr/>
        </p:nvGrpSpPr>
        <p:grpSpPr>
          <a:xfrm>
            <a:off x="-594014" y="-19776"/>
            <a:ext cx="9738014" cy="5342996"/>
            <a:chOff x="-594014" y="-19776"/>
            <a:chExt cx="9738014" cy="5342996"/>
          </a:xfrm>
        </p:grpSpPr>
        <p:sp>
          <p:nvSpPr>
            <p:cNvPr id="201" name="Google Shape;201;p20"/>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204" name="Google Shape;204;p20"/>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05" name="Google Shape;205;p20"/>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06" name="Google Shape;206;p20"/>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0"/>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8" name="Google Shape;208;p20"/>
          <p:cNvSpPr txBox="1"/>
          <p:nvPr>
            <p:ph idx="1" type="subTitle"/>
          </p:nvPr>
        </p:nvSpPr>
        <p:spPr>
          <a:xfrm>
            <a:off x="714675" y="1667944"/>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09" name="Google Shape;209;p20"/>
          <p:cNvSpPr txBox="1"/>
          <p:nvPr>
            <p:ph idx="2" type="subTitle"/>
          </p:nvPr>
        </p:nvSpPr>
        <p:spPr>
          <a:xfrm>
            <a:off x="714675" y="2006975"/>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20"/>
          <p:cNvSpPr txBox="1"/>
          <p:nvPr>
            <p:ph idx="3" type="subTitle"/>
          </p:nvPr>
        </p:nvSpPr>
        <p:spPr>
          <a:xfrm>
            <a:off x="714675" y="3063019"/>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11" name="Google Shape;211;p20"/>
          <p:cNvSpPr txBox="1"/>
          <p:nvPr>
            <p:ph idx="4" type="subTitle"/>
          </p:nvPr>
        </p:nvSpPr>
        <p:spPr>
          <a:xfrm>
            <a:off x="714675" y="3402050"/>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0"/>
          <p:cNvSpPr txBox="1"/>
          <p:nvPr>
            <p:ph idx="5" type="subTitle"/>
          </p:nvPr>
        </p:nvSpPr>
        <p:spPr>
          <a:xfrm>
            <a:off x="3264655" y="1667944"/>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13" name="Google Shape;213;p20"/>
          <p:cNvSpPr txBox="1"/>
          <p:nvPr>
            <p:ph idx="6" type="subTitle"/>
          </p:nvPr>
        </p:nvSpPr>
        <p:spPr>
          <a:xfrm>
            <a:off x="3264652" y="2006975"/>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4" name="Google Shape;214;p20"/>
          <p:cNvSpPr txBox="1"/>
          <p:nvPr>
            <p:ph idx="7" type="subTitle"/>
          </p:nvPr>
        </p:nvSpPr>
        <p:spPr>
          <a:xfrm>
            <a:off x="3264655" y="3063019"/>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15" name="Google Shape;215;p20"/>
          <p:cNvSpPr txBox="1"/>
          <p:nvPr>
            <p:ph idx="8" type="subTitle"/>
          </p:nvPr>
        </p:nvSpPr>
        <p:spPr>
          <a:xfrm>
            <a:off x="3264652" y="3402050"/>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0"/>
          <p:cNvSpPr txBox="1"/>
          <p:nvPr>
            <p:ph idx="9" type="subTitle"/>
          </p:nvPr>
        </p:nvSpPr>
        <p:spPr>
          <a:xfrm>
            <a:off x="5814635" y="1667944"/>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17" name="Google Shape;217;p20"/>
          <p:cNvSpPr txBox="1"/>
          <p:nvPr>
            <p:ph idx="13" type="subTitle"/>
          </p:nvPr>
        </p:nvSpPr>
        <p:spPr>
          <a:xfrm>
            <a:off x="5814628" y="2006975"/>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20"/>
          <p:cNvSpPr txBox="1"/>
          <p:nvPr>
            <p:ph idx="14" type="subTitle"/>
          </p:nvPr>
        </p:nvSpPr>
        <p:spPr>
          <a:xfrm>
            <a:off x="5814635" y="3063019"/>
            <a:ext cx="22911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219" name="Google Shape;219;p20"/>
          <p:cNvSpPr txBox="1"/>
          <p:nvPr>
            <p:ph idx="15" type="subTitle"/>
          </p:nvPr>
        </p:nvSpPr>
        <p:spPr>
          <a:xfrm>
            <a:off x="5814628" y="3402050"/>
            <a:ext cx="2291100" cy="6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chemeClr val="dk2"/>
            </a:gs>
          </a:gsLst>
          <a:lin ang="2700006" scaled="0"/>
        </a:gra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019475" y="2016363"/>
            <a:ext cx="3405000" cy="1405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019475" y="819600"/>
            <a:ext cx="1560600" cy="1193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8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 name="Google Shape;23;p3"/>
          <p:cNvSpPr txBox="1"/>
          <p:nvPr>
            <p:ph idx="1" type="subTitle"/>
          </p:nvPr>
        </p:nvSpPr>
        <p:spPr>
          <a:xfrm>
            <a:off x="1019475" y="3466050"/>
            <a:ext cx="27012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p:nvPr>
            <p:ph idx="3" type="pic"/>
          </p:nvPr>
        </p:nvSpPr>
        <p:spPr>
          <a:xfrm>
            <a:off x="4019625" y="572825"/>
            <a:ext cx="6443400" cy="4674900"/>
          </a:xfrm>
          <a:prstGeom prst="parallelogram">
            <a:avLst>
              <a:gd fmla="val 25000" name="adj"/>
            </a:avLst>
          </a:prstGeom>
          <a:noFill/>
          <a:ln>
            <a:noFill/>
          </a:ln>
        </p:spPr>
      </p:sp>
      <p:sp>
        <p:nvSpPr>
          <p:cNvPr id="25" name="Google Shape;25;p3"/>
          <p:cNvSpPr/>
          <p:nvPr/>
        </p:nvSpPr>
        <p:spPr>
          <a:xfrm flipH="1" rot="10800000">
            <a:off x="-26301" y="208824"/>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5180725" y="-64175"/>
            <a:ext cx="3967175" cy="673025"/>
          </a:xfrm>
          <a:custGeom>
            <a:rect b="b" l="l" r="r" t="t"/>
            <a:pathLst>
              <a:path extrusionOk="0" h="26921" w="158687">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rect b="b" l="l" r="r" t="t"/>
            <a:pathLst>
              <a:path extrusionOk="0" h="26697" w="45274">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rect b="b" l="l" r="r" t="t"/>
            <a:pathLst>
              <a:path extrusionOk="0" h="26643" w="81214">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3_2_1_1">
    <p:bg>
      <p:bgPr>
        <a:gradFill>
          <a:gsLst>
            <a:gs pos="0">
              <a:schemeClr val="lt1"/>
            </a:gs>
            <a:gs pos="100000">
              <a:schemeClr val="dk2"/>
            </a:gs>
          </a:gsLst>
          <a:lin ang="18900044" scaled="0"/>
        </a:gradFill>
      </p:bgPr>
    </p:bg>
    <p:spTree>
      <p:nvGrpSpPr>
        <p:cNvPr id="220" name="Shape 220"/>
        <p:cNvGrpSpPr/>
        <p:nvPr/>
      </p:nvGrpSpPr>
      <p:grpSpPr>
        <a:xfrm>
          <a:off x="0" y="0"/>
          <a:ext cx="0" cy="0"/>
          <a:chOff x="0" y="0"/>
          <a:chExt cx="0" cy="0"/>
        </a:xfrm>
      </p:grpSpPr>
      <p:grpSp>
        <p:nvGrpSpPr>
          <p:cNvPr id="221" name="Google Shape;221;p21"/>
          <p:cNvGrpSpPr/>
          <p:nvPr/>
        </p:nvGrpSpPr>
        <p:grpSpPr>
          <a:xfrm>
            <a:off x="-232900" y="-58626"/>
            <a:ext cx="10141432" cy="5348633"/>
            <a:chOff x="-232900" y="-58626"/>
            <a:chExt cx="10141432" cy="5348633"/>
          </a:xfrm>
        </p:grpSpPr>
        <p:sp>
          <p:nvSpPr>
            <p:cNvPr id="222" name="Google Shape;222;p21"/>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23" name="Google Shape;223;p21"/>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224" name="Google Shape;224;p21"/>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grpSp>
      <p:sp>
        <p:nvSpPr>
          <p:cNvPr id="227" name="Google Shape;227;p21"/>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8" name="Google Shape;228;p21"/>
          <p:cNvSpPr txBox="1"/>
          <p:nvPr>
            <p:ph idx="1" type="subTitle"/>
          </p:nvPr>
        </p:nvSpPr>
        <p:spPr>
          <a:xfrm>
            <a:off x="1555604" y="1463075"/>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1"/>
          <p:cNvSpPr txBox="1"/>
          <p:nvPr>
            <p:ph hasCustomPrompt="1" idx="2" type="title"/>
          </p:nvPr>
        </p:nvSpPr>
        <p:spPr>
          <a:xfrm>
            <a:off x="894612" y="1463076"/>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30" name="Google Shape;230;p21"/>
          <p:cNvSpPr txBox="1"/>
          <p:nvPr>
            <p:ph idx="3" type="subTitle"/>
          </p:nvPr>
        </p:nvSpPr>
        <p:spPr>
          <a:xfrm>
            <a:off x="1555604" y="2070900"/>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21"/>
          <p:cNvSpPr txBox="1"/>
          <p:nvPr>
            <p:ph hasCustomPrompt="1" idx="4" type="title"/>
          </p:nvPr>
        </p:nvSpPr>
        <p:spPr>
          <a:xfrm>
            <a:off x="894612" y="2070900"/>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32" name="Google Shape;232;p21"/>
          <p:cNvSpPr txBox="1"/>
          <p:nvPr>
            <p:ph idx="5" type="subTitle"/>
          </p:nvPr>
        </p:nvSpPr>
        <p:spPr>
          <a:xfrm>
            <a:off x="1555604" y="2678725"/>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1"/>
          <p:cNvSpPr txBox="1"/>
          <p:nvPr>
            <p:ph hasCustomPrompt="1" idx="6" type="title"/>
          </p:nvPr>
        </p:nvSpPr>
        <p:spPr>
          <a:xfrm>
            <a:off x="894612" y="2678725"/>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34" name="Google Shape;234;p21"/>
          <p:cNvSpPr txBox="1"/>
          <p:nvPr>
            <p:ph idx="7" type="subTitle"/>
          </p:nvPr>
        </p:nvSpPr>
        <p:spPr>
          <a:xfrm>
            <a:off x="1555604" y="3286550"/>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5" name="Google Shape;235;p21"/>
          <p:cNvSpPr txBox="1"/>
          <p:nvPr>
            <p:ph hasCustomPrompt="1" idx="8" type="title"/>
          </p:nvPr>
        </p:nvSpPr>
        <p:spPr>
          <a:xfrm>
            <a:off x="894612" y="3286550"/>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36" name="Google Shape;236;p21"/>
          <p:cNvSpPr txBox="1"/>
          <p:nvPr>
            <p:ph idx="9" type="subTitle"/>
          </p:nvPr>
        </p:nvSpPr>
        <p:spPr>
          <a:xfrm>
            <a:off x="1555604" y="3894375"/>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1"/>
          <p:cNvSpPr txBox="1"/>
          <p:nvPr>
            <p:ph hasCustomPrompt="1" idx="13" type="title"/>
          </p:nvPr>
        </p:nvSpPr>
        <p:spPr>
          <a:xfrm>
            <a:off x="894612" y="3894375"/>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38" name="Google Shape;238;p21"/>
          <p:cNvSpPr txBox="1"/>
          <p:nvPr>
            <p:ph idx="14" type="subTitle"/>
          </p:nvPr>
        </p:nvSpPr>
        <p:spPr>
          <a:xfrm>
            <a:off x="5413279" y="1463075"/>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21"/>
          <p:cNvSpPr txBox="1"/>
          <p:nvPr>
            <p:ph hasCustomPrompt="1" idx="15" type="title"/>
          </p:nvPr>
        </p:nvSpPr>
        <p:spPr>
          <a:xfrm>
            <a:off x="4752037" y="1463075"/>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0" name="Google Shape;240;p21"/>
          <p:cNvSpPr txBox="1"/>
          <p:nvPr>
            <p:ph idx="16" type="subTitle"/>
          </p:nvPr>
        </p:nvSpPr>
        <p:spPr>
          <a:xfrm>
            <a:off x="5413279" y="2070909"/>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 name="Google Shape;241;p21"/>
          <p:cNvSpPr txBox="1"/>
          <p:nvPr>
            <p:ph hasCustomPrompt="1" idx="17" type="title"/>
          </p:nvPr>
        </p:nvSpPr>
        <p:spPr>
          <a:xfrm>
            <a:off x="4752037" y="2070900"/>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2" name="Google Shape;242;p21"/>
          <p:cNvSpPr txBox="1"/>
          <p:nvPr>
            <p:ph idx="18" type="subTitle"/>
          </p:nvPr>
        </p:nvSpPr>
        <p:spPr>
          <a:xfrm>
            <a:off x="5413279" y="2678731"/>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21"/>
          <p:cNvSpPr txBox="1"/>
          <p:nvPr>
            <p:ph hasCustomPrompt="1" idx="19" type="title"/>
          </p:nvPr>
        </p:nvSpPr>
        <p:spPr>
          <a:xfrm>
            <a:off x="4752037" y="2678725"/>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4" name="Google Shape;244;p21"/>
          <p:cNvSpPr txBox="1"/>
          <p:nvPr>
            <p:ph idx="20" type="subTitle"/>
          </p:nvPr>
        </p:nvSpPr>
        <p:spPr>
          <a:xfrm>
            <a:off x="5413279" y="3286553"/>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21"/>
          <p:cNvSpPr txBox="1"/>
          <p:nvPr>
            <p:ph hasCustomPrompt="1" idx="21" type="title"/>
          </p:nvPr>
        </p:nvSpPr>
        <p:spPr>
          <a:xfrm>
            <a:off x="4752037" y="3286550"/>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6" name="Google Shape;246;p21"/>
          <p:cNvSpPr txBox="1"/>
          <p:nvPr>
            <p:ph idx="22" type="subTitle"/>
          </p:nvPr>
        </p:nvSpPr>
        <p:spPr>
          <a:xfrm>
            <a:off x="5413279" y="3894375"/>
            <a:ext cx="3008100" cy="4104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1"/>
          <p:cNvSpPr txBox="1"/>
          <p:nvPr>
            <p:ph hasCustomPrompt="1" idx="23" type="title"/>
          </p:nvPr>
        </p:nvSpPr>
        <p:spPr>
          <a:xfrm>
            <a:off x="4752037" y="3894375"/>
            <a:ext cx="474000" cy="4104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gradFill>
          <a:gsLst>
            <a:gs pos="0">
              <a:schemeClr val="lt1"/>
            </a:gs>
            <a:gs pos="100000">
              <a:schemeClr val="dk2"/>
            </a:gs>
          </a:gsLst>
          <a:lin ang="18900044" scaled="0"/>
        </a:gradFill>
      </p:bgPr>
    </p:bg>
    <p:spTree>
      <p:nvGrpSpPr>
        <p:cNvPr id="248"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flipH="1" rot="-5400000">
              <a:off x="-1796850" y="1795350"/>
              <a:ext cx="5146500" cy="155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1547850" y="4609325"/>
              <a:ext cx="7584225"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p:nvPr>
            <p:ph idx="1" type="subTitle"/>
          </p:nvPr>
        </p:nvSpPr>
        <p:spPr>
          <a:xfrm>
            <a:off x="1866525" y="1596903"/>
            <a:ext cx="6562800" cy="142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5" name="Google Shape;255;p22"/>
          <p:cNvSpPr txBox="1"/>
          <p:nvPr>
            <p:ph type="title"/>
          </p:nvPr>
        </p:nvSpPr>
        <p:spPr>
          <a:xfrm>
            <a:off x="1866525" y="3025000"/>
            <a:ext cx="6562800" cy="57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gradFill>
          <a:gsLst>
            <a:gs pos="0">
              <a:schemeClr val="lt1"/>
            </a:gs>
            <a:gs pos="100000">
              <a:schemeClr val="dk2"/>
            </a:gs>
          </a:gsLst>
          <a:lin ang="8099331" scaled="0"/>
        </a:gradFill>
      </p:bgPr>
    </p:bg>
    <p:spTree>
      <p:nvGrpSpPr>
        <p:cNvPr id="256" name="Shape 256"/>
        <p:cNvGrpSpPr/>
        <p:nvPr/>
      </p:nvGrpSpPr>
      <p:grpSpPr>
        <a:xfrm>
          <a:off x="0" y="0"/>
          <a:ext cx="0" cy="0"/>
          <a:chOff x="0" y="0"/>
          <a:chExt cx="0" cy="0"/>
        </a:xfrm>
      </p:grpSpPr>
      <p:grpSp>
        <p:nvGrpSpPr>
          <p:cNvPr id="257" name="Google Shape;257;p23"/>
          <p:cNvGrpSpPr/>
          <p:nvPr/>
        </p:nvGrpSpPr>
        <p:grpSpPr>
          <a:xfrm>
            <a:off x="-38737" y="-1500"/>
            <a:ext cx="9297685" cy="5295400"/>
            <a:chOff x="-38737" y="-1500"/>
            <a:chExt cx="9297685" cy="5295400"/>
          </a:xfrm>
        </p:grpSpPr>
        <p:sp>
          <p:nvSpPr>
            <p:cNvPr id="258" name="Google Shape;258;p23"/>
            <p:cNvSpPr/>
            <p:nvPr/>
          </p:nvSpPr>
          <p:spPr>
            <a:xfrm flipH="1" rot="-5400000">
              <a:off x="-2215950" y="2214450"/>
              <a:ext cx="5146500" cy="71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5800000"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60" name="Google Shape;260;p23"/>
            <p:cNvSpPr/>
            <p:nvPr/>
          </p:nvSpPr>
          <p:spPr>
            <a:xfrm>
              <a:off x="7128725"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261" name="Google Shape;261;p23"/>
            <p:cNvSpPr/>
            <p:nvPr/>
          </p:nvSpPr>
          <p:spPr>
            <a:xfrm flipH="1" rot="10800000">
              <a:off x="-38737" y="355299"/>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10800000">
              <a:off x="-1" y="4398825"/>
              <a:ext cx="9143941" cy="416176"/>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3"/>
          <p:cNvSpPr txBox="1"/>
          <p:nvPr>
            <p:ph hasCustomPrompt="1" type="title"/>
          </p:nvPr>
        </p:nvSpPr>
        <p:spPr>
          <a:xfrm>
            <a:off x="1071662" y="1081675"/>
            <a:ext cx="3190200" cy="1075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4" name="Google Shape;264;p23"/>
          <p:cNvSpPr txBox="1"/>
          <p:nvPr>
            <p:ph idx="1" type="subTitle"/>
          </p:nvPr>
        </p:nvSpPr>
        <p:spPr>
          <a:xfrm>
            <a:off x="1071685" y="2105175"/>
            <a:ext cx="3190200" cy="31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23"/>
          <p:cNvSpPr txBox="1"/>
          <p:nvPr>
            <p:ph hasCustomPrompt="1" idx="2" type="title"/>
          </p:nvPr>
        </p:nvSpPr>
        <p:spPr>
          <a:xfrm>
            <a:off x="1071662" y="2659950"/>
            <a:ext cx="3190200" cy="1075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6" name="Google Shape;266;p23"/>
          <p:cNvSpPr txBox="1"/>
          <p:nvPr>
            <p:ph idx="3" type="subTitle"/>
          </p:nvPr>
        </p:nvSpPr>
        <p:spPr>
          <a:xfrm>
            <a:off x="1071685" y="3683450"/>
            <a:ext cx="3190200" cy="31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 name="Google Shape;267;p23"/>
          <p:cNvSpPr txBox="1"/>
          <p:nvPr>
            <p:ph hasCustomPrompt="1" idx="4" type="title"/>
          </p:nvPr>
        </p:nvSpPr>
        <p:spPr>
          <a:xfrm>
            <a:off x="4882112" y="1081675"/>
            <a:ext cx="3190200" cy="1075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8" name="Google Shape;268;p23"/>
          <p:cNvSpPr txBox="1"/>
          <p:nvPr>
            <p:ph idx="5" type="subTitle"/>
          </p:nvPr>
        </p:nvSpPr>
        <p:spPr>
          <a:xfrm>
            <a:off x="4882135" y="2105175"/>
            <a:ext cx="3190200" cy="31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23"/>
          <p:cNvSpPr txBox="1"/>
          <p:nvPr>
            <p:ph hasCustomPrompt="1" idx="6" type="title"/>
          </p:nvPr>
        </p:nvSpPr>
        <p:spPr>
          <a:xfrm>
            <a:off x="4882112" y="2659950"/>
            <a:ext cx="3190200" cy="1075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0" name="Google Shape;270;p23"/>
          <p:cNvSpPr txBox="1"/>
          <p:nvPr>
            <p:ph idx="7" type="subTitle"/>
          </p:nvPr>
        </p:nvSpPr>
        <p:spPr>
          <a:xfrm>
            <a:off x="4882135" y="3683450"/>
            <a:ext cx="3190200" cy="31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gradFill>
          <a:gsLst>
            <a:gs pos="0">
              <a:schemeClr val="lt1"/>
            </a:gs>
            <a:gs pos="100000">
              <a:schemeClr val="dk2"/>
            </a:gs>
          </a:gsLst>
          <a:lin ang="18900732" scaled="0"/>
        </a:gradFill>
      </p:bgPr>
    </p:bg>
    <p:spTree>
      <p:nvGrpSpPr>
        <p:cNvPr id="271" name="Shape 271"/>
        <p:cNvGrpSpPr/>
        <p:nvPr/>
      </p:nvGrpSpPr>
      <p:grpSpPr>
        <a:xfrm>
          <a:off x="0" y="0"/>
          <a:ext cx="0" cy="0"/>
          <a:chOff x="0" y="0"/>
          <a:chExt cx="0" cy="0"/>
        </a:xfrm>
      </p:grpSpPr>
      <p:grpSp>
        <p:nvGrpSpPr>
          <p:cNvPr id="272" name="Google Shape;272;p24"/>
          <p:cNvGrpSpPr/>
          <p:nvPr/>
        </p:nvGrpSpPr>
        <p:grpSpPr>
          <a:xfrm>
            <a:off x="-594014" y="-19776"/>
            <a:ext cx="9738014" cy="5342996"/>
            <a:chOff x="-594014" y="-19776"/>
            <a:chExt cx="9738014" cy="5342996"/>
          </a:xfrm>
        </p:grpSpPr>
        <p:sp>
          <p:nvSpPr>
            <p:cNvPr id="273" name="Google Shape;273;p24"/>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276" name="Google Shape;276;p24"/>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77" name="Google Shape;277;p24"/>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78" name="Google Shape;278;p24"/>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4"/>
          <p:cNvSpPr txBox="1"/>
          <p:nvPr>
            <p:ph hasCustomPrompt="1" type="title"/>
          </p:nvPr>
        </p:nvSpPr>
        <p:spPr>
          <a:xfrm>
            <a:off x="714700" y="2940875"/>
            <a:ext cx="2523900" cy="82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0" name="Google Shape;280;p24"/>
          <p:cNvSpPr txBox="1"/>
          <p:nvPr>
            <p:ph idx="1" type="subTitle"/>
          </p:nvPr>
        </p:nvSpPr>
        <p:spPr>
          <a:xfrm>
            <a:off x="714700" y="2115700"/>
            <a:ext cx="2523900" cy="7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1" name="Google Shape;281;p24"/>
          <p:cNvSpPr txBox="1"/>
          <p:nvPr>
            <p:ph idx="2" type="subTitle"/>
          </p:nvPr>
        </p:nvSpPr>
        <p:spPr>
          <a:xfrm>
            <a:off x="714700" y="1577950"/>
            <a:ext cx="2523900" cy="53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24"/>
          <p:cNvSpPr txBox="1"/>
          <p:nvPr>
            <p:ph hasCustomPrompt="1" idx="3" type="title"/>
          </p:nvPr>
        </p:nvSpPr>
        <p:spPr>
          <a:xfrm>
            <a:off x="3255150" y="2940875"/>
            <a:ext cx="2523900" cy="82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3" name="Google Shape;283;p24"/>
          <p:cNvSpPr txBox="1"/>
          <p:nvPr>
            <p:ph idx="4" type="subTitle"/>
          </p:nvPr>
        </p:nvSpPr>
        <p:spPr>
          <a:xfrm>
            <a:off x="3255150" y="2115700"/>
            <a:ext cx="2523900" cy="7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24"/>
          <p:cNvSpPr txBox="1"/>
          <p:nvPr>
            <p:ph idx="5" type="subTitle"/>
          </p:nvPr>
        </p:nvSpPr>
        <p:spPr>
          <a:xfrm>
            <a:off x="3255150" y="1577950"/>
            <a:ext cx="2523900" cy="53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5" name="Google Shape;285;p24"/>
          <p:cNvSpPr txBox="1"/>
          <p:nvPr>
            <p:ph hasCustomPrompt="1" idx="6" type="title"/>
          </p:nvPr>
        </p:nvSpPr>
        <p:spPr>
          <a:xfrm>
            <a:off x="5795600" y="2940875"/>
            <a:ext cx="2523900" cy="82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6" name="Google Shape;286;p24"/>
          <p:cNvSpPr txBox="1"/>
          <p:nvPr>
            <p:ph idx="7" type="subTitle"/>
          </p:nvPr>
        </p:nvSpPr>
        <p:spPr>
          <a:xfrm>
            <a:off x="5795600" y="2115700"/>
            <a:ext cx="2523900" cy="7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7" name="Google Shape;287;p24"/>
          <p:cNvSpPr txBox="1"/>
          <p:nvPr>
            <p:ph idx="8" type="subTitle"/>
          </p:nvPr>
        </p:nvSpPr>
        <p:spPr>
          <a:xfrm>
            <a:off x="5795600" y="1577950"/>
            <a:ext cx="2523900" cy="53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200">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24"/>
          <p:cNvSpPr txBox="1"/>
          <p:nvPr>
            <p:ph idx="9"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bg>
      <p:bgPr>
        <a:gradFill>
          <a:gsLst>
            <a:gs pos="0">
              <a:schemeClr val="lt1"/>
            </a:gs>
            <a:gs pos="100000">
              <a:schemeClr val="dk2"/>
            </a:gs>
          </a:gsLst>
          <a:lin ang="18900732" scaled="0"/>
        </a:gradFill>
      </p:bgPr>
    </p:bg>
    <p:spTree>
      <p:nvGrpSpPr>
        <p:cNvPr id="289" name="Shape 289"/>
        <p:cNvGrpSpPr/>
        <p:nvPr/>
      </p:nvGrpSpPr>
      <p:grpSpPr>
        <a:xfrm>
          <a:off x="0" y="0"/>
          <a:ext cx="0" cy="0"/>
          <a:chOff x="0" y="0"/>
          <a:chExt cx="0" cy="0"/>
        </a:xfrm>
      </p:grpSpPr>
      <p:sp>
        <p:nvSpPr>
          <p:cNvPr id="290" name="Google Shape;290;p25"/>
          <p:cNvSpPr txBox="1"/>
          <p:nvPr>
            <p:ph type="title"/>
          </p:nvPr>
        </p:nvSpPr>
        <p:spPr>
          <a:xfrm>
            <a:off x="790875" y="1042504"/>
            <a:ext cx="3523800" cy="169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91" name="Google Shape;291;p25"/>
          <p:cNvSpPr txBox="1"/>
          <p:nvPr>
            <p:ph idx="1" type="subTitle"/>
          </p:nvPr>
        </p:nvSpPr>
        <p:spPr>
          <a:xfrm>
            <a:off x="790944" y="2847857"/>
            <a:ext cx="3523800" cy="1117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2" name="Google Shape;292;p25"/>
          <p:cNvSpPr/>
          <p:nvPr>
            <p:ph idx="2" type="pic"/>
          </p:nvPr>
        </p:nvSpPr>
        <p:spPr>
          <a:xfrm>
            <a:off x="4139610" y="25"/>
            <a:ext cx="6199800" cy="5146500"/>
          </a:xfrm>
          <a:prstGeom prst="parallelogram">
            <a:avLst>
              <a:gd fmla="val 25000" name="adj"/>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gradFill>
          <a:gsLst>
            <a:gs pos="0">
              <a:schemeClr val="lt1"/>
            </a:gs>
            <a:gs pos="100000">
              <a:schemeClr val="dk2"/>
            </a:gs>
          </a:gsLst>
          <a:lin ang="2700006" scaled="0"/>
        </a:gradFill>
      </p:bgPr>
    </p:bg>
    <p:spTree>
      <p:nvGrpSpPr>
        <p:cNvPr id="293"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rect b="b" l="l" r="r" t="t"/>
              <a:pathLst>
                <a:path extrusionOk="0" h="27207" w="146811">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rect b="b" l="l" r="r" t="t"/>
              <a:pathLst>
                <a:path extrusionOk="0" h="26810" w="45234">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rect b="b" l="l" r="r" t="t"/>
              <a:pathLst>
                <a:path extrusionOk="0" h="26929" w="68965">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6"/>
          <p:cNvSpPr txBox="1"/>
          <p:nvPr>
            <p:ph type="title"/>
          </p:nvPr>
        </p:nvSpPr>
        <p:spPr>
          <a:xfrm>
            <a:off x="5032007" y="2087433"/>
            <a:ext cx="3405000" cy="140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0" name="Google Shape;300;p26"/>
          <p:cNvSpPr txBox="1"/>
          <p:nvPr>
            <p:ph hasCustomPrompt="1" idx="2" type="title"/>
          </p:nvPr>
        </p:nvSpPr>
        <p:spPr>
          <a:xfrm>
            <a:off x="5032000" y="902513"/>
            <a:ext cx="1738200" cy="11304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8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1" name="Google Shape;301;p26"/>
          <p:cNvSpPr txBox="1"/>
          <p:nvPr>
            <p:ph idx="1" type="subTitle"/>
          </p:nvPr>
        </p:nvSpPr>
        <p:spPr>
          <a:xfrm>
            <a:off x="5032007" y="3641895"/>
            <a:ext cx="27012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26"/>
          <p:cNvSpPr/>
          <p:nvPr>
            <p:ph idx="3" type="pic"/>
          </p:nvPr>
        </p:nvSpPr>
        <p:spPr>
          <a:xfrm>
            <a:off x="-1492843" y="-102600"/>
            <a:ext cx="6443400" cy="5348700"/>
          </a:xfrm>
          <a:prstGeom prst="parallelogram">
            <a:avLst>
              <a:gd fmla="val 25000" name="adj"/>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gradFill>
          <a:gsLst>
            <a:gs pos="0">
              <a:schemeClr val="lt1"/>
            </a:gs>
            <a:gs pos="100000">
              <a:schemeClr val="dk2"/>
            </a:gs>
          </a:gsLst>
          <a:lin ang="2700006" scaled="0"/>
        </a:gradFill>
      </p:bgPr>
    </p:bg>
    <p:spTree>
      <p:nvGrpSpPr>
        <p:cNvPr id="303" name="Shape 303"/>
        <p:cNvGrpSpPr/>
        <p:nvPr/>
      </p:nvGrpSpPr>
      <p:grpSpPr>
        <a:xfrm>
          <a:off x="0" y="0"/>
          <a:ext cx="0" cy="0"/>
          <a:chOff x="0" y="0"/>
          <a:chExt cx="0" cy="0"/>
        </a:xfrm>
      </p:grpSpPr>
      <p:grpSp>
        <p:nvGrpSpPr>
          <p:cNvPr id="304" name="Google Shape;304;p27"/>
          <p:cNvGrpSpPr/>
          <p:nvPr/>
        </p:nvGrpSpPr>
        <p:grpSpPr>
          <a:xfrm>
            <a:off x="-438691" y="-15975"/>
            <a:ext cx="10046570" cy="5698658"/>
            <a:chOff x="-438691" y="-15975"/>
            <a:chExt cx="10046570" cy="5698658"/>
          </a:xfrm>
        </p:grpSpPr>
        <p:sp>
          <p:nvSpPr>
            <p:cNvPr id="305" name="Google Shape;305;p27"/>
            <p:cNvSpPr/>
            <p:nvPr/>
          </p:nvSpPr>
          <p:spPr>
            <a:xfrm>
              <a:off x="100" y="-15975"/>
              <a:ext cx="9144000" cy="55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1725" y="4609325"/>
              <a:ext cx="9144300"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307" name="Google Shape;307;p27"/>
            <p:cNvSpPr/>
            <p:nvPr/>
          </p:nvSpPr>
          <p:spPr>
            <a:xfrm>
              <a:off x="5800000"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08" name="Google Shape;308;p27"/>
            <p:cNvSpPr/>
            <p:nvPr/>
          </p:nvSpPr>
          <p:spPr>
            <a:xfrm>
              <a:off x="7128725"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09" name="Google Shape;309;p27"/>
            <p:cNvSpPr/>
            <p:nvPr/>
          </p:nvSpPr>
          <p:spPr>
            <a:xfrm rot="10800000">
              <a:off x="-438691" y="4702328"/>
              <a:ext cx="10046570" cy="980355"/>
            </a:xfrm>
            <a:custGeom>
              <a:rect b="b" l="l" r="r" t="t"/>
              <a:pathLst>
                <a:path extrusionOk="0" fill="none" h="4978" w="51014">
                  <a:moveTo>
                    <a:pt x="1" y="3301"/>
                  </a:moveTo>
                  <a:lnTo>
                    <a:pt x="7560" y="3301"/>
                  </a:lnTo>
                  <a:lnTo>
                    <a:pt x="10860" y="1"/>
                  </a:lnTo>
                  <a:lnTo>
                    <a:pt x="29697" y="1"/>
                  </a:lnTo>
                  <a:lnTo>
                    <a:pt x="34677" y="4978"/>
                  </a:lnTo>
                  <a:lnTo>
                    <a:pt x="51014" y="4978"/>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7"/>
          <p:cNvSpPr txBox="1"/>
          <p:nvPr>
            <p:ph type="title"/>
          </p:nvPr>
        </p:nvSpPr>
        <p:spPr>
          <a:xfrm>
            <a:off x="834987" y="3134425"/>
            <a:ext cx="5847000" cy="917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27"/>
          <p:cNvSpPr txBox="1"/>
          <p:nvPr>
            <p:ph hasCustomPrompt="1" idx="2" type="title"/>
          </p:nvPr>
        </p:nvSpPr>
        <p:spPr>
          <a:xfrm>
            <a:off x="834963" y="1603750"/>
            <a:ext cx="1515300" cy="130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2" name="Google Shape;312;p27"/>
          <p:cNvSpPr txBox="1"/>
          <p:nvPr>
            <p:ph idx="1" type="subTitle"/>
          </p:nvPr>
        </p:nvSpPr>
        <p:spPr>
          <a:xfrm>
            <a:off x="834987" y="3972275"/>
            <a:ext cx="5847000" cy="46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 name="Google Shape;313;p27"/>
          <p:cNvSpPr/>
          <p:nvPr>
            <p:ph idx="3" type="pic"/>
          </p:nvPr>
        </p:nvSpPr>
        <p:spPr>
          <a:xfrm>
            <a:off x="3228850" y="-19050"/>
            <a:ext cx="6443400" cy="3117900"/>
          </a:xfrm>
          <a:prstGeom prst="parallelogram">
            <a:avLst>
              <a:gd fmla="val 25000" name="adj"/>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gradFill>
          <a:gsLst>
            <a:gs pos="0">
              <a:schemeClr val="lt1"/>
            </a:gs>
            <a:gs pos="100000">
              <a:schemeClr val="dk2"/>
            </a:gs>
          </a:gsLst>
          <a:lin ang="2700006" scaled="0"/>
        </a:gradFill>
      </p:bgPr>
    </p:bg>
    <p:spTree>
      <p:nvGrpSpPr>
        <p:cNvPr id="314" name="Shape 314"/>
        <p:cNvGrpSpPr/>
        <p:nvPr/>
      </p:nvGrpSpPr>
      <p:grpSpPr>
        <a:xfrm>
          <a:off x="0" y="0"/>
          <a:ext cx="0" cy="0"/>
          <a:chOff x="0" y="0"/>
          <a:chExt cx="0" cy="0"/>
        </a:xfrm>
      </p:grpSpPr>
      <p:grpSp>
        <p:nvGrpSpPr>
          <p:cNvPr id="315" name="Google Shape;315;p28"/>
          <p:cNvGrpSpPr/>
          <p:nvPr/>
        </p:nvGrpSpPr>
        <p:grpSpPr>
          <a:xfrm>
            <a:off x="100" y="-15975"/>
            <a:ext cx="9607713" cy="5345797"/>
            <a:chOff x="100" y="-15975"/>
            <a:chExt cx="9607713" cy="5345797"/>
          </a:xfrm>
        </p:grpSpPr>
        <p:sp>
          <p:nvSpPr>
            <p:cNvPr id="316" name="Google Shape;316;p28"/>
            <p:cNvSpPr/>
            <p:nvPr/>
          </p:nvSpPr>
          <p:spPr>
            <a:xfrm>
              <a:off x="1547850" y="4609325"/>
              <a:ext cx="7584225"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317" name="Google Shape;317;p28"/>
            <p:cNvSpPr/>
            <p:nvPr/>
          </p:nvSpPr>
          <p:spPr>
            <a:xfrm>
              <a:off x="5800000" y="4617200"/>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18" name="Google Shape;318;p28"/>
            <p:cNvSpPr/>
            <p:nvPr/>
          </p:nvSpPr>
          <p:spPr>
            <a:xfrm>
              <a:off x="7128725"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19" name="Google Shape;319;p28"/>
            <p:cNvSpPr/>
            <p:nvPr/>
          </p:nvSpPr>
          <p:spPr>
            <a:xfrm>
              <a:off x="3947938" y="4777525"/>
              <a:ext cx="5659876" cy="552297"/>
            </a:xfrm>
            <a:custGeom>
              <a:rect b="b" l="l" r="r" t="t"/>
              <a:pathLst>
                <a:path extrusionOk="0" fill="none" h="4978" w="51014">
                  <a:moveTo>
                    <a:pt x="1" y="3301"/>
                  </a:moveTo>
                  <a:lnTo>
                    <a:pt x="7560" y="3301"/>
                  </a:lnTo>
                  <a:lnTo>
                    <a:pt x="10860" y="1"/>
                  </a:lnTo>
                  <a:lnTo>
                    <a:pt x="29697" y="1"/>
                  </a:lnTo>
                  <a:lnTo>
                    <a:pt x="34677" y="4978"/>
                  </a:lnTo>
                  <a:lnTo>
                    <a:pt x="51014" y="4978"/>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00" y="-15975"/>
              <a:ext cx="9144000" cy="55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28"/>
          <p:cNvSpPr txBox="1"/>
          <p:nvPr>
            <p:ph type="title"/>
          </p:nvPr>
        </p:nvSpPr>
        <p:spPr>
          <a:xfrm>
            <a:off x="2251275" y="800016"/>
            <a:ext cx="6178200" cy="823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2" name="Google Shape;322;p28"/>
          <p:cNvSpPr txBox="1"/>
          <p:nvPr>
            <p:ph hasCustomPrompt="1" idx="2" type="title"/>
          </p:nvPr>
        </p:nvSpPr>
        <p:spPr>
          <a:xfrm>
            <a:off x="714675" y="800016"/>
            <a:ext cx="1460400" cy="12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3" name="Google Shape;323;p28"/>
          <p:cNvSpPr txBox="1"/>
          <p:nvPr>
            <p:ph idx="1" type="subTitle"/>
          </p:nvPr>
        </p:nvSpPr>
        <p:spPr>
          <a:xfrm>
            <a:off x="2251275" y="1608015"/>
            <a:ext cx="6178200" cy="483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4" name="Google Shape;324;p28"/>
          <p:cNvSpPr/>
          <p:nvPr>
            <p:ph idx="3" type="pic"/>
          </p:nvPr>
        </p:nvSpPr>
        <p:spPr>
          <a:xfrm>
            <a:off x="-354350" y="2408475"/>
            <a:ext cx="6443400" cy="2877300"/>
          </a:xfrm>
          <a:prstGeom prst="parallelogram">
            <a:avLst>
              <a:gd fmla="val 25000"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bg>
      <p:bgPr>
        <a:gradFill>
          <a:gsLst>
            <a:gs pos="0">
              <a:schemeClr val="lt1"/>
            </a:gs>
            <a:gs pos="100000">
              <a:schemeClr val="dk2"/>
            </a:gs>
          </a:gsLst>
          <a:lin ang="13500032" scaled="0"/>
        </a:gradFill>
      </p:bgPr>
    </p:bg>
    <p:spTree>
      <p:nvGrpSpPr>
        <p:cNvPr id="325"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flipH="1">
              <a:off x="-159976" y="4451050"/>
              <a:ext cx="9387398" cy="42725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flipH="1" rot="10800000">
              <a:off x="-561900" y="230053"/>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grpSp>
      <p:sp>
        <p:nvSpPr>
          <p:cNvPr id="330" name="Google Shape;330;p29"/>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
    <p:bg>
      <p:bgPr>
        <a:gradFill>
          <a:gsLst>
            <a:gs pos="0">
              <a:schemeClr val="lt1"/>
            </a:gs>
            <a:gs pos="100000">
              <a:schemeClr val="dk2"/>
            </a:gs>
          </a:gsLst>
          <a:lin ang="18900732" scaled="0"/>
        </a:gradFill>
      </p:bgPr>
    </p:bg>
    <p:spTree>
      <p:nvGrpSpPr>
        <p:cNvPr id="33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grpSp>
      <p:sp>
        <p:nvSpPr>
          <p:cNvPr id="338" name="Google Shape;338;p30"/>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1"/>
            </a:gs>
            <a:gs pos="100000">
              <a:schemeClr val="dk2"/>
            </a:gs>
          </a:gsLst>
          <a:lin ang="8099331" scaled="0"/>
        </a:gradFill>
      </p:bgPr>
    </p:bg>
    <p:spTree>
      <p:nvGrpSpPr>
        <p:cNvPr id="29" name="Shape 29"/>
        <p:cNvGrpSpPr/>
        <p:nvPr/>
      </p:nvGrpSpPr>
      <p:grpSpPr>
        <a:xfrm>
          <a:off x="0" y="0"/>
          <a:ext cx="0" cy="0"/>
          <a:chOff x="0" y="0"/>
          <a:chExt cx="0" cy="0"/>
        </a:xfrm>
      </p:grpSpPr>
      <p:grpSp>
        <p:nvGrpSpPr>
          <p:cNvPr id="30" name="Google Shape;30;p4"/>
          <p:cNvGrpSpPr/>
          <p:nvPr/>
        </p:nvGrpSpPr>
        <p:grpSpPr>
          <a:xfrm>
            <a:off x="-38737" y="-1500"/>
            <a:ext cx="9297685" cy="5146500"/>
            <a:chOff x="-38737" y="-1500"/>
            <a:chExt cx="9297685" cy="5146500"/>
          </a:xfrm>
        </p:grpSpPr>
        <p:sp>
          <p:nvSpPr>
            <p:cNvPr id="31" name="Google Shape;31;p4"/>
            <p:cNvSpPr/>
            <p:nvPr/>
          </p:nvSpPr>
          <p:spPr>
            <a:xfrm flipH="1" rot="-5400000">
              <a:off x="-2220750" y="2219250"/>
              <a:ext cx="5146500" cy="70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4"/>
            <p:cNvGrpSpPr/>
            <p:nvPr/>
          </p:nvGrpSpPr>
          <p:grpSpPr>
            <a:xfrm>
              <a:off x="-38737" y="327611"/>
              <a:ext cx="9297685" cy="4488278"/>
              <a:chOff x="-38737" y="327611"/>
              <a:chExt cx="9297685" cy="4488278"/>
            </a:xfrm>
          </p:grpSpPr>
          <p:sp>
            <p:nvSpPr>
              <p:cNvPr id="33" name="Google Shape;33;p4"/>
              <p:cNvSpPr/>
              <p:nvPr/>
            </p:nvSpPr>
            <p:spPr>
              <a:xfrm flipH="1" rot="10800000">
                <a:off x="-38737" y="327611"/>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rot="10800000">
                <a:off x="-1" y="4399713"/>
                <a:ext cx="9143941" cy="416176"/>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4"/>
          <p:cNvSpPr txBox="1"/>
          <p:nvPr>
            <p:ph type="title"/>
          </p:nvPr>
        </p:nvSpPr>
        <p:spPr>
          <a:xfrm>
            <a:off x="1107313" y="1196100"/>
            <a:ext cx="2283900" cy="1596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6" name="Google Shape;36;p4"/>
          <p:cNvSpPr txBox="1"/>
          <p:nvPr>
            <p:ph idx="1" type="subTitle"/>
          </p:nvPr>
        </p:nvSpPr>
        <p:spPr>
          <a:xfrm>
            <a:off x="1107388" y="2979000"/>
            <a:ext cx="2658300" cy="968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1">
    <p:bg>
      <p:bgPr>
        <a:gradFill>
          <a:gsLst>
            <a:gs pos="0">
              <a:schemeClr val="lt1"/>
            </a:gs>
            <a:gs pos="100000">
              <a:schemeClr val="dk2"/>
            </a:gs>
          </a:gsLst>
          <a:lin ang="18900732" scaled="0"/>
        </a:gradFill>
      </p:bgPr>
    </p:bg>
    <p:spTree>
      <p:nvGrpSpPr>
        <p:cNvPr id="339" name="Shape 339"/>
        <p:cNvGrpSpPr/>
        <p:nvPr/>
      </p:nvGrpSpPr>
      <p:grpSpPr>
        <a:xfrm>
          <a:off x="0" y="0"/>
          <a:ext cx="0" cy="0"/>
          <a:chOff x="0" y="0"/>
          <a:chExt cx="0" cy="0"/>
        </a:xfrm>
      </p:grpSpPr>
      <p:grpSp>
        <p:nvGrpSpPr>
          <p:cNvPr id="340" name="Google Shape;340;p31"/>
          <p:cNvGrpSpPr/>
          <p:nvPr/>
        </p:nvGrpSpPr>
        <p:grpSpPr>
          <a:xfrm>
            <a:off x="-232900" y="-58626"/>
            <a:ext cx="10141432" cy="5348633"/>
            <a:chOff x="-232900" y="-58626"/>
            <a:chExt cx="10141432" cy="5348633"/>
          </a:xfrm>
        </p:grpSpPr>
        <p:sp>
          <p:nvSpPr>
            <p:cNvPr id="341" name="Google Shape;341;p31"/>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42" name="Google Shape;342;p31"/>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43" name="Google Shape;343;p31"/>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grpSp>
      <p:sp>
        <p:nvSpPr>
          <p:cNvPr id="346" name="Google Shape;346;p31"/>
          <p:cNvSpPr txBox="1"/>
          <p:nvPr>
            <p:ph type="title"/>
          </p:nvPr>
        </p:nvSpPr>
        <p:spPr>
          <a:xfrm>
            <a:off x="714675" y="521225"/>
            <a:ext cx="7714800" cy="1206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gradFill>
          <a:gsLst>
            <a:gs pos="0">
              <a:schemeClr val="lt1"/>
            </a:gs>
            <a:gs pos="100000">
              <a:schemeClr val="dk2"/>
            </a:gs>
          </a:gsLst>
          <a:lin ang="18900732" scaled="0"/>
        </a:gradFill>
      </p:bgPr>
    </p:bg>
    <p:spTree>
      <p:nvGrpSpPr>
        <p:cNvPr id="347" name="Shape 347"/>
        <p:cNvGrpSpPr/>
        <p:nvPr/>
      </p:nvGrpSpPr>
      <p:grpSpPr>
        <a:xfrm>
          <a:off x="0" y="0"/>
          <a:ext cx="0" cy="0"/>
          <a:chOff x="0" y="0"/>
          <a:chExt cx="0" cy="0"/>
        </a:xfrm>
      </p:grpSpPr>
      <p:sp>
        <p:nvSpPr>
          <p:cNvPr id="348" name="Google Shape;348;p32"/>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txBox="1"/>
          <p:nvPr>
            <p:ph type="title"/>
          </p:nvPr>
        </p:nvSpPr>
        <p:spPr>
          <a:xfrm>
            <a:off x="714675" y="536275"/>
            <a:ext cx="3857400" cy="8535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sz="5700"/>
            </a:lvl1pPr>
            <a:lvl2pPr lvl="1">
              <a:spcBef>
                <a:spcPts val="0"/>
              </a:spcBef>
              <a:spcAft>
                <a:spcPts val="0"/>
              </a:spcAft>
              <a:buSzPts val="3300"/>
              <a:buNone/>
              <a:defRPr>
                <a:latin typeface="DM Sans"/>
                <a:ea typeface="DM Sans"/>
                <a:cs typeface="DM Sans"/>
                <a:sym typeface="DM Sans"/>
              </a:defRPr>
            </a:lvl2pPr>
            <a:lvl3pPr lvl="2">
              <a:spcBef>
                <a:spcPts val="0"/>
              </a:spcBef>
              <a:spcAft>
                <a:spcPts val="0"/>
              </a:spcAft>
              <a:buSzPts val="3300"/>
              <a:buNone/>
              <a:defRPr>
                <a:latin typeface="DM Sans"/>
                <a:ea typeface="DM Sans"/>
                <a:cs typeface="DM Sans"/>
                <a:sym typeface="DM Sans"/>
              </a:defRPr>
            </a:lvl3pPr>
            <a:lvl4pPr lvl="3">
              <a:spcBef>
                <a:spcPts val="0"/>
              </a:spcBef>
              <a:spcAft>
                <a:spcPts val="0"/>
              </a:spcAft>
              <a:buSzPts val="3300"/>
              <a:buNone/>
              <a:defRPr>
                <a:latin typeface="DM Sans"/>
                <a:ea typeface="DM Sans"/>
                <a:cs typeface="DM Sans"/>
                <a:sym typeface="DM Sans"/>
              </a:defRPr>
            </a:lvl4pPr>
            <a:lvl5pPr lvl="4">
              <a:spcBef>
                <a:spcPts val="0"/>
              </a:spcBef>
              <a:spcAft>
                <a:spcPts val="0"/>
              </a:spcAft>
              <a:buSzPts val="3300"/>
              <a:buNone/>
              <a:defRPr>
                <a:latin typeface="DM Sans"/>
                <a:ea typeface="DM Sans"/>
                <a:cs typeface="DM Sans"/>
                <a:sym typeface="DM Sans"/>
              </a:defRPr>
            </a:lvl5pPr>
            <a:lvl6pPr lvl="5">
              <a:spcBef>
                <a:spcPts val="0"/>
              </a:spcBef>
              <a:spcAft>
                <a:spcPts val="0"/>
              </a:spcAft>
              <a:buSzPts val="3300"/>
              <a:buNone/>
              <a:defRPr>
                <a:latin typeface="DM Sans"/>
                <a:ea typeface="DM Sans"/>
                <a:cs typeface="DM Sans"/>
                <a:sym typeface="DM Sans"/>
              </a:defRPr>
            </a:lvl6pPr>
            <a:lvl7pPr lvl="6">
              <a:spcBef>
                <a:spcPts val="0"/>
              </a:spcBef>
              <a:spcAft>
                <a:spcPts val="0"/>
              </a:spcAft>
              <a:buSzPts val="3300"/>
              <a:buNone/>
              <a:defRPr>
                <a:latin typeface="DM Sans"/>
                <a:ea typeface="DM Sans"/>
                <a:cs typeface="DM Sans"/>
                <a:sym typeface="DM Sans"/>
              </a:defRPr>
            </a:lvl7pPr>
            <a:lvl8pPr lvl="7">
              <a:spcBef>
                <a:spcPts val="0"/>
              </a:spcBef>
              <a:spcAft>
                <a:spcPts val="0"/>
              </a:spcAft>
              <a:buSzPts val="3300"/>
              <a:buNone/>
              <a:defRPr>
                <a:latin typeface="DM Sans"/>
                <a:ea typeface="DM Sans"/>
                <a:cs typeface="DM Sans"/>
                <a:sym typeface="DM Sans"/>
              </a:defRPr>
            </a:lvl8pPr>
            <a:lvl9pPr lvl="8">
              <a:spcBef>
                <a:spcPts val="0"/>
              </a:spcBef>
              <a:spcAft>
                <a:spcPts val="0"/>
              </a:spcAft>
              <a:buSzPts val="3300"/>
              <a:buNone/>
              <a:defRPr>
                <a:latin typeface="DM Sans"/>
                <a:ea typeface="DM Sans"/>
                <a:cs typeface="DM Sans"/>
                <a:sym typeface="DM Sans"/>
              </a:defRPr>
            </a:lvl9pPr>
          </a:lstStyle>
          <a:p/>
        </p:txBody>
      </p:sp>
      <p:sp>
        <p:nvSpPr>
          <p:cNvPr id="350" name="Google Shape;350;p32"/>
          <p:cNvSpPr txBox="1"/>
          <p:nvPr>
            <p:ph idx="1" type="subTitle"/>
          </p:nvPr>
        </p:nvSpPr>
        <p:spPr>
          <a:xfrm>
            <a:off x="714675" y="1510925"/>
            <a:ext cx="3857400" cy="120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1" name="Google Shape;351;p32"/>
          <p:cNvSpPr/>
          <p:nvPr>
            <p:ph idx="2" type="pic"/>
          </p:nvPr>
        </p:nvSpPr>
        <p:spPr>
          <a:xfrm>
            <a:off x="4476825" y="-102600"/>
            <a:ext cx="6443400" cy="5348700"/>
          </a:xfrm>
          <a:prstGeom prst="parallelogram">
            <a:avLst>
              <a:gd fmla="val 25000" name="adj"/>
            </a:avLst>
          </a:prstGeom>
          <a:noFill/>
          <a:ln>
            <a:noFill/>
          </a:ln>
        </p:spPr>
      </p:sp>
      <p:sp>
        <p:nvSpPr>
          <p:cNvPr id="352" name="Google Shape;352;p32"/>
          <p:cNvSpPr txBox="1"/>
          <p:nvPr/>
        </p:nvSpPr>
        <p:spPr>
          <a:xfrm>
            <a:off x="812775" y="3558501"/>
            <a:ext cx="36612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b="1" lang="en" sz="1200">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gradFill>
          <a:gsLst>
            <a:gs pos="0">
              <a:schemeClr val="lt1"/>
            </a:gs>
            <a:gs pos="100000">
              <a:schemeClr val="dk2"/>
            </a:gs>
          </a:gsLst>
          <a:lin ang="8099331" scaled="0"/>
        </a:gradFill>
      </p:bgPr>
    </p:bg>
    <p:spTree>
      <p:nvGrpSpPr>
        <p:cNvPr id="353"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rot="10800000">
              <a:off x="-232900" y="4610587"/>
              <a:ext cx="9763125" cy="304800"/>
            </a:xfrm>
            <a:custGeom>
              <a:rect b="b" l="l" r="r" t="t"/>
              <a:pathLst>
                <a:path extrusionOk="0" h="12192" w="390525">
                  <a:moveTo>
                    <a:pt x="0" y="12192"/>
                  </a:moveTo>
                  <a:lnTo>
                    <a:pt x="164973" y="12192"/>
                  </a:lnTo>
                  <a:lnTo>
                    <a:pt x="176022" y="0"/>
                  </a:lnTo>
                  <a:lnTo>
                    <a:pt x="390525" y="0"/>
                  </a:lnTo>
                </a:path>
              </a:pathLst>
            </a:custGeom>
            <a:noFill/>
            <a:ln cap="flat" cmpd="sng" w="9525">
              <a:solidFill>
                <a:schemeClr val="lt2"/>
              </a:solidFill>
              <a:prstDash val="solid"/>
              <a:round/>
              <a:headEnd len="med" w="med" type="none"/>
              <a:tailEnd len="med" w="med" type="none"/>
            </a:ln>
          </p:spPr>
        </p:sp>
        <p:sp>
          <p:nvSpPr>
            <p:cNvPr id="357" name="Google Shape;357;p33"/>
            <p:cNvSpPr/>
            <p:nvPr/>
          </p:nvSpPr>
          <p:spPr>
            <a:xfrm>
              <a:off x="6558107" y="46133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rect b="b" l="l" r="r" t="t"/>
              <a:pathLst>
                <a:path extrusionOk="0" h="26756" w="80868">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gradFill>
          <a:gsLst>
            <a:gs pos="0">
              <a:schemeClr val="lt1"/>
            </a:gs>
            <a:gs pos="100000">
              <a:schemeClr val="dk2"/>
            </a:gs>
          </a:gsLst>
          <a:lin ang="18900732" scaled="0"/>
        </a:gradFill>
      </p:bgPr>
    </p:bg>
    <p:spTree>
      <p:nvGrpSpPr>
        <p:cNvPr id="359"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1"/>
            </a:gs>
            <a:gs pos="100000">
              <a:schemeClr val="dk2"/>
            </a:gs>
          </a:gsLst>
          <a:lin ang="8099331" scaled="0"/>
        </a:gradFill>
      </p:bgPr>
    </p:bg>
    <p:spTree>
      <p:nvGrpSpPr>
        <p:cNvPr id="37" name="Shape 37"/>
        <p:cNvGrpSpPr/>
        <p:nvPr/>
      </p:nvGrpSpPr>
      <p:grpSpPr>
        <a:xfrm>
          <a:off x="0" y="0"/>
          <a:ext cx="0" cy="0"/>
          <a:chOff x="0" y="0"/>
          <a:chExt cx="0" cy="0"/>
        </a:xfrm>
      </p:grpSpPr>
      <p:grpSp>
        <p:nvGrpSpPr>
          <p:cNvPr id="38" name="Google Shape;38;p5"/>
          <p:cNvGrpSpPr/>
          <p:nvPr/>
        </p:nvGrpSpPr>
        <p:grpSpPr>
          <a:xfrm>
            <a:off x="-594014" y="-19776"/>
            <a:ext cx="9738014" cy="5342996"/>
            <a:chOff x="-594014" y="-19776"/>
            <a:chExt cx="9738014" cy="5342996"/>
          </a:xfrm>
        </p:grpSpPr>
        <p:sp>
          <p:nvSpPr>
            <p:cNvPr id="39" name="Google Shape;39;p5"/>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42" name="Google Shape;42;p5"/>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43" name="Google Shape;43;p5"/>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44" name="Google Shape;44;p5"/>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6" name="Google Shape;46;p5"/>
          <p:cNvSpPr txBox="1"/>
          <p:nvPr>
            <p:ph idx="1" type="subTitle"/>
          </p:nvPr>
        </p:nvSpPr>
        <p:spPr>
          <a:xfrm>
            <a:off x="1691045" y="3124463"/>
            <a:ext cx="2520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47" name="Google Shape;47;p5"/>
          <p:cNvSpPr txBox="1"/>
          <p:nvPr>
            <p:ph idx="2" type="subTitle"/>
          </p:nvPr>
        </p:nvSpPr>
        <p:spPr>
          <a:xfrm>
            <a:off x="1691051" y="3476384"/>
            <a:ext cx="2520900" cy="65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5"/>
          <p:cNvSpPr txBox="1"/>
          <p:nvPr>
            <p:ph idx="3" type="subTitle"/>
          </p:nvPr>
        </p:nvSpPr>
        <p:spPr>
          <a:xfrm>
            <a:off x="4932053" y="3124463"/>
            <a:ext cx="2520900" cy="410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Cambay"/>
              <a:buNone/>
              <a:defRPr b="1" sz="2200">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p:txBody>
      </p:sp>
      <p:sp>
        <p:nvSpPr>
          <p:cNvPr id="49" name="Google Shape;49;p5"/>
          <p:cNvSpPr txBox="1"/>
          <p:nvPr>
            <p:ph idx="4" type="subTitle"/>
          </p:nvPr>
        </p:nvSpPr>
        <p:spPr>
          <a:xfrm>
            <a:off x="4932053" y="3476384"/>
            <a:ext cx="2520900" cy="65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1"/>
            </a:gs>
            <a:gs pos="100000">
              <a:schemeClr val="dk2"/>
            </a:gs>
          </a:gsLst>
          <a:lin ang="8100019" scaled="0"/>
        </a:gradFill>
      </p:bgPr>
    </p:bg>
    <p:spTree>
      <p:nvGrpSpPr>
        <p:cNvPr id="50"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flipH="1" rot="10800000">
              <a:off x="-26301" y="-19776"/>
              <a:ext cx="8450292" cy="3846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9500" y="4598900"/>
              <a:ext cx="8438595" cy="544632"/>
            </a:xfrm>
            <a:custGeom>
              <a:rect b="b" l="l" r="r" t="t"/>
              <a:pathLst>
                <a:path extrusionOk="0" h="26384" w="337274">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rect b="b" l="l" r="r" t="t"/>
              <a:pathLst>
                <a:path extrusionOk="0" h="21894" w="43977">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rect b="b" l="l" r="r" t="t"/>
              <a:pathLst>
                <a:path extrusionOk="0" h="21676" w="84445">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rect b="b" l="l" r="r" t="t"/>
              <a:pathLst>
                <a:path extrusionOk="0" fill="none" h="4728" w="56278">
                  <a:moveTo>
                    <a:pt x="0" y="4727"/>
                  </a:moveTo>
                  <a:lnTo>
                    <a:pt x="25536" y="4727"/>
                  </a:lnTo>
                  <a:lnTo>
                    <a:pt x="30262" y="1"/>
                  </a:lnTo>
                  <a:lnTo>
                    <a:pt x="56277" y="1"/>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1"/>
            </a:gs>
            <a:gs pos="100000">
              <a:schemeClr val="dk2"/>
            </a:gs>
          </a:gsLst>
          <a:lin ang="8099331" scaled="0"/>
        </a:gradFill>
      </p:bgPr>
    </p:bg>
    <p:spTree>
      <p:nvGrpSpPr>
        <p:cNvPr id="59" name="Shape 59"/>
        <p:cNvGrpSpPr/>
        <p:nvPr/>
      </p:nvGrpSpPr>
      <p:grpSpPr>
        <a:xfrm>
          <a:off x="0" y="0"/>
          <a:ext cx="0" cy="0"/>
          <a:chOff x="0" y="0"/>
          <a:chExt cx="0" cy="0"/>
        </a:xfrm>
      </p:grpSpPr>
      <p:grpSp>
        <p:nvGrpSpPr>
          <p:cNvPr id="60" name="Google Shape;60;p7"/>
          <p:cNvGrpSpPr/>
          <p:nvPr/>
        </p:nvGrpSpPr>
        <p:grpSpPr>
          <a:xfrm>
            <a:off x="-33789" y="-58626"/>
            <a:ext cx="9297685" cy="5203626"/>
            <a:chOff x="-33789" y="-58626"/>
            <a:chExt cx="9297685" cy="5203626"/>
          </a:xfrm>
        </p:grpSpPr>
        <p:sp>
          <p:nvSpPr>
            <p:cNvPr id="61" name="Google Shape;61;p7"/>
            <p:cNvSpPr/>
            <p:nvPr/>
          </p:nvSpPr>
          <p:spPr>
            <a:xfrm rot="-5400000">
              <a:off x="-2216100" y="2214600"/>
              <a:ext cx="5146500" cy="71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flipH="1">
              <a:off x="-33789" y="-58626"/>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idx="1" type="subTitle"/>
          </p:nvPr>
        </p:nvSpPr>
        <p:spPr>
          <a:xfrm>
            <a:off x="814950" y="1788150"/>
            <a:ext cx="4504800" cy="2133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1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64" name="Google Shape;64;p7"/>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5" name="Google Shape;65;p7"/>
          <p:cNvSpPr/>
          <p:nvPr>
            <p:ph idx="2" type="pic"/>
          </p:nvPr>
        </p:nvSpPr>
        <p:spPr>
          <a:xfrm>
            <a:off x="5012136" y="1770300"/>
            <a:ext cx="7554000" cy="3373200"/>
          </a:xfrm>
          <a:prstGeom prst="parallelogram">
            <a:avLst>
              <a:gd fmla="val 25000"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1"/>
            </a:gs>
            <a:gs pos="100000">
              <a:schemeClr val="dk2"/>
            </a:gs>
          </a:gsLst>
          <a:lin ang="8099331" scaled="0"/>
        </a:gradFill>
      </p:bgPr>
    </p:bg>
    <p:spTree>
      <p:nvGrpSpPr>
        <p:cNvPr id="66" name="Shape 66"/>
        <p:cNvGrpSpPr/>
        <p:nvPr/>
      </p:nvGrpSpPr>
      <p:grpSpPr>
        <a:xfrm>
          <a:off x="0" y="0"/>
          <a:ext cx="0" cy="0"/>
          <a:chOff x="0" y="0"/>
          <a:chExt cx="0" cy="0"/>
        </a:xfrm>
      </p:grpSpPr>
      <p:grpSp>
        <p:nvGrpSpPr>
          <p:cNvPr id="67" name="Google Shape;67;p8"/>
          <p:cNvGrpSpPr/>
          <p:nvPr/>
        </p:nvGrpSpPr>
        <p:grpSpPr>
          <a:xfrm>
            <a:off x="-38737" y="742428"/>
            <a:ext cx="9297685" cy="4422997"/>
            <a:chOff x="-38737" y="742428"/>
            <a:chExt cx="9297685" cy="4422997"/>
          </a:xfrm>
        </p:grpSpPr>
        <p:sp>
          <p:nvSpPr>
            <p:cNvPr id="68" name="Google Shape;68;p8"/>
            <p:cNvSpPr/>
            <p:nvPr/>
          </p:nvSpPr>
          <p:spPr>
            <a:xfrm flipH="1" rot="10800000">
              <a:off x="100" y="4613125"/>
              <a:ext cx="9144000" cy="55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1" y="3691996"/>
              <a:ext cx="9143941" cy="416176"/>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38737" y="742428"/>
              <a:ext cx="9297685" cy="598895"/>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681182" y="9938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72" name="Google Shape;72;p8"/>
            <p:cNvSpPr/>
            <p:nvPr/>
          </p:nvSpPr>
          <p:spPr>
            <a:xfrm>
              <a:off x="7298482" y="3775107"/>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grpSp>
      <p:sp>
        <p:nvSpPr>
          <p:cNvPr id="73" name="Google Shape;73;p8"/>
          <p:cNvSpPr txBox="1"/>
          <p:nvPr>
            <p:ph type="title"/>
          </p:nvPr>
        </p:nvSpPr>
        <p:spPr>
          <a:xfrm>
            <a:off x="1194450" y="2092275"/>
            <a:ext cx="6755100" cy="93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1"/>
            </a:gs>
            <a:gs pos="100000">
              <a:schemeClr val="dk2"/>
            </a:gs>
          </a:gsLst>
          <a:lin ang="8100019" scaled="0"/>
        </a:gradFill>
      </p:bgPr>
    </p:bg>
    <p:spTree>
      <p:nvGrpSpPr>
        <p:cNvPr id="74" name="Shape 74"/>
        <p:cNvGrpSpPr/>
        <p:nvPr/>
      </p:nvGrpSpPr>
      <p:grpSpPr>
        <a:xfrm>
          <a:off x="0" y="0"/>
          <a:ext cx="0" cy="0"/>
          <a:chOff x="0" y="0"/>
          <a:chExt cx="0" cy="0"/>
        </a:xfrm>
      </p:grpSpPr>
      <p:sp>
        <p:nvSpPr>
          <p:cNvPr id="75" name="Google Shape;75;p9"/>
          <p:cNvSpPr txBox="1"/>
          <p:nvPr>
            <p:ph type="title"/>
          </p:nvPr>
        </p:nvSpPr>
        <p:spPr>
          <a:xfrm>
            <a:off x="4986075" y="848449"/>
            <a:ext cx="3328800" cy="19275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6" name="Google Shape;76;p9"/>
          <p:cNvSpPr txBox="1"/>
          <p:nvPr>
            <p:ph idx="1" type="subTitle"/>
          </p:nvPr>
        </p:nvSpPr>
        <p:spPr>
          <a:xfrm>
            <a:off x="4986225" y="2727738"/>
            <a:ext cx="3328800" cy="1658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9"/>
          <p:cNvSpPr/>
          <p:nvPr>
            <p:ph idx="2" type="pic"/>
          </p:nvPr>
        </p:nvSpPr>
        <p:spPr>
          <a:xfrm>
            <a:off x="-1342950" y="536275"/>
            <a:ext cx="6443400" cy="5348700"/>
          </a:xfrm>
          <a:prstGeom prst="parallelogram">
            <a:avLst>
              <a:gd fmla="val 25000" name="adj"/>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rect b="b" l="l" r="r" t="t"/>
              <a:pathLst>
                <a:path extrusionOk="0" h="26956" w="303369">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rect b="b" l="l" r="r" t="t"/>
              <a:pathLst>
                <a:path extrusionOk="0" h="27082" w="4532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rect b="b" l="l" r="r" t="t"/>
              <a:pathLst>
                <a:path extrusionOk="0" h="26762" w="80868">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5056941" y="345326"/>
              <a:ext cx="5928727" cy="381896"/>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3947938" y="4777525"/>
              <a:ext cx="5659876" cy="552297"/>
            </a:xfrm>
            <a:custGeom>
              <a:rect b="b" l="l" r="r" t="t"/>
              <a:pathLst>
                <a:path extrusionOk="0" fill="none" h="4978" w="51014">
                  <a:moveTo>
                    <a:pt x="1" y="3301"/>
                  </a:moveTo>
                  <a:lnTo>
                    <a:pt x="7560" y="3301"/>
                  </a:lnTo>
                  <a:lnTo>
                    <a:pt x="10860" y="1"/>
                  </a:lnTo>
                  <a:lnTo>
                    <a:pt x="29697" y="1"/>
                  </a:lnTo>
                  <a:lnTo>
                    <a:pt x="34677" y="4978"/>
                  </a:lnTo>
                  <a:lnTo>
                    <a:pt x="51014" y="4978"/>
                  </a:lnTo>
                </a:path>
              </a:pathLst>
            </a:custGeom>
            <a:noFill/>
            <a:ln cap="flat" cmpd="sng" w="9525">
              <a:solidFill>
                <a:schemeClr val="dk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1"/>
            </a:gs>
            <a:gs pos="100000">
              <a:schemeClr val="dk2"/>
            </a:gs>
          </a:gsLst>
          <a:lin ang="2700006" scaled="0"/>
        </a:gradFill>
      </p:bgPr>
    </p:bg>
    <p:spTree>
      <p:nvGrpSpPr>
        <p:cNvPr id="85" name="Shape 85"/>
        <p:cNvGrpSpPr/>
        <p:nvPr/>
      </p:nvGrpSpPr>
      <p:grpSpPr>
        <a:xfrm>
          <a:off x="0" y="0"/>
          <a:ext cx="0" cy="0"/>
          <a:chOff x="0" y="0"/>
          <a:chExt cx="0" cy="0"/>
        </a:xfrm>
      </p:grpSpPr>
      <p:sp>
        <p:nvSpPr>
          <p:cNvPr id="86" name="Google Shape;86;p10"/>
          <p:cNvSpPr/>
          <p:nvPr>
            <p:ph idx="2" type="pic"/>
          </p:nvPr>
        </p:nvSpPr>
        <p:spPr>
          <a:xfrm>
            <a:off x="-58200" y="-74100"/>
            <a:ext cx="9260400" cy="5291700"/>
          </a:xfrm>
          <a:prstGeom prst="rect">
            <a:avLst/>
          </a:prstGeom>
          <a:noFill/>
          <a:ln>
            <a:noFill/>
          </a:ln>
        </p:spPr>
      </p:sp>
      <p:sp>
        <p:nvSpPr>
          <p:cNvPr id="87" name="Google Shape;87;p10"/>
          <p:cNvSpPr txBox="1"/>
          <p:nvPr>
            <p:ph type="title"/>
          </p:nvPr>
        </p:nvSpPr>
        <p:spPr>
          <a:xfrm>
            <a:off x="4076625" y="3192325"/>
            <a:ext cx="4036500" cy="1414800"/>
          </a:xfrm>
          <a:prstGeom prst="rect">
            <a:avLst/>
          </a:prstGeom>
          <a:gradFill>
            <a:gsLst>
              <a:gs pos="0">
                <a:schemeClr val="lt1"/>
              </a:gs>
              <a:gs pos="100000">
                <a:schemeClr val="dk2"/>
              </a:gs>
            </a:gsLst>
            <a:lin ang="2700006" scaled="0"/>
          </a:gradFill>
        </p:spPr>
        <p:txBody>
          <a:bodyPr anchorCtr="0" anchor="t" bIns="91425" lIns="91425" spcFirstLastPara="1" rIns="91425" wrap="square" tIns="91425">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675" y="521225"/>
            <a:ext cx="7714800" cy="578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b="1" sz="3300">
                <a:solidFill>
                  <a:schemeClr val="dk1"/>
                </a:solidFill>
                <a:latin typeface="Cambay"/>
                <a:ea typeface="Cambay"/>
                <a:cs typeface="Cambay"/>
                <a:sym typeface="Cambay"/>
              </a:defRPr>
            </a:lvl9pPr>
          </a:lstStyle>
          <a:p/>
        </p:txBody>
      </p:sp>
      <p:sp>
        <p:nvSpPr>
          <p:cNvPr id="7" name="Google Shape;7;p1"/>
          <p:cNvSpPr txBox="1"/>
          <p:nvPr>
            <p:ph idx="1" type="body"/>
          </p:nvPr>
        </p:nvSpPr>
        <p:spPr>
          <a:xfrm>
            <a:off x="714675" y="1159054"/>
            <a:ext cx="7714800" cy="34482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pSp>
        <p:nvGrpSpPr>
          <p:cNvPr id="371" name="Google Shape;371;p35"/>
          <p:cNvGrpSpPr/>
          <p:nvPr/>
        </p:nvGrpSpPr>
        <p:grpSpPr>
          <a:xfrm>
            <a:off x="-76375" y="543413"/>
            <a:ext cx="10211600" cy="686675"/>
            <a:chOff x="-76375" y="543413"/>
            <a:chExt cx="10211600" cy="686675"/>
          </a:xfrm>
        </p:grpSpPr>
        <p:sp>
          <p:nvSpPr>
            <p:cNvPr id="372" name="Google Shape;372;p35"/>
            <p:cNvSpPr/>
            <p:nvPr/>
          </p:nvSpPr>
          <p:spPr>
            <a:xfrm flipH="1" rot="10800000">
              <a:off x="-76375" y="833014"/>
              <a:ext cx="5928727" cy="381896"/>
            </a:xfrm>
            <a:custGeom>
              <a:rect b="b" l="l" r="r" t="t"/>
              <a:pathLst>
                <a:path extrusionOk="0" fill="none" h="3768" w="58499">
                  <a:moveTo>
                    <a:pt x="58499" y="2472"/>
                  </a:moveTo>
                  <a:lnTo>
                    <a:pt x="44663" y="2472"/>
                  </a:lnTo>
                  <a:lnTo>
                    <a:pt x="42191" y="0"/>
                  </a:lnTo>
                  <a:lnTo>
                    <a:pt x="27753" y="0"/>
                  </a:lnTo>
                  <a:lnTo>
                    <a:pt x="23986" y="3768"/>
                  </a:lnTo>
                  <a:lnTo>
                    <a:pt x="0" y="376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5"/>
            <p:cNvGrpSpPr/>
            <p:nvPr/>
          </p:nvGrpSpPr>
          <p:grpSpPr>
            <a:xfrm>
              <a:off x="5557850" y="543413"/>
              <a:ext cx="4577375" cy="686675"/>
              <a:chOff x="5557850" y="543413"/>
              <a:chExt cx="4577375" cy="686675"/>
            </a:xfrm>
          </p:grpSpPr>
          <p:sp>
            <p:nvSpPr>
              <p:cNvPr id="374" name="Google Shape;374;p35"/>
              <p:cNvSpPr/>
              <p:nvPr/>
            </p:nvSpPr>
            <p:spPr>
              <a:xfrm>
                <a:off x="5557850" y="543413"/>
                <a:ext cx="4577375" cy="658575"/>
              </a:xfrm>
              <a:custGeom>
                <a:rect b="b" l="l" r="r" t="t"/>
                <a:pathLst>
                  <a:path extrusionOk="0" h="26343" w="183095">
                    <a:moveTo>
                      <a:pt x="6858" y="0"/>
                    </a:moveTo>
                    <a:lnTo>
                      <a:pt x="0" y="26343"/>
                    </a:lnTo>
                    <a:lnTo>
                      <a:pt x="183095" y="26103"/>
                    </a:lnTo>
                    <a:lnTo>
                      <a:pt x="183095" y="323"/>
                    </a:lnTo>
                    <a:close/>
                  </a:path>
                </a:pathLst>
              </a:custGeom>
              <a:solidFill>
                <a:schemeClr val="lt2"/>
              </a:solidFill>
              <a:ln>
                <a:noFill/>
              </a:ln>
            </p:spPr>
          </p:sp>
          <p:sp>
            <p:nvSpPr>
              <p:cNvPr id="375" name="Google Shape;375;p35"/>
              <p:cNvSpPr/>
              <p:nvPr/>
            </p:nvSpPr>
            <p:spPr>
              <a:xfrm>
                <a:off x="6746100" y="553388"/>
                <a:ext cx="1130850" cy="676700"/>
              </a:xfrm>
              <a:custGeom>
                <a:rect b="b" l="l" r="r" t="t"/>
                <a:pathLst>
                  <a:path extrusionOk="0" h="27068" w="45234">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76" name="Google Shape;376;p35"/>
              <p:cNvSpPr/>
              <p:nvPr/>
            </p:nvSpPr>
            <p:spPr>
              <a:xfrm>
                <a:off x="8074825" y="553388"/>
                <a:ext cx="2021700" cy="668900"/>
              </a:xfrm>
              <a:custGeom>
                <a:rect b="b" l="l" r="r" t="t"/>
                <a:pathLst>
                  <a:path extrusionOk="0" h="26756" w="80868">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77" name="Google Shape;377;p35"/>
          <p:cNvSpPr txBox="1"/>
          <p:nvPr>
            <p:ph type="ctrTitle"/>
          </p:nvPr>
        </p:nvSpPr>
        <p:spPr>
          <a:xfrm>
            <a:off x="479075" y="1329000"/>
            <a:ext cx="4449600" cy="215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
            </a:r>
            <a:r>
              <a:rPr lang="en" sz="5700"/>
              <a:t>1508</a:t>
            </a:r>
            <a:endParaRPr sz="5700"/>
          </a:p>
          <a:p>
            <a:pPr indent="0" lvl="0" marL="0" rtl="0" algn="l">
              <a:spcBef>
                <a:spcPts val="200"/>
              </a:spcBef>
              <a:spcAft>
                <a:spcPts val="0"/>
              </a:spcAft>
              <a:buNone/>
            </a:pPr>
            <a:r>
              <a:rPr lang="en"/>
              <a:t>Practical</a:t>
            </a:r>
            <a:r>
              <a:rPr lang="en"/>
              <a:t> AI</a:t>
            </a:r>
            <a:endParaRPr/>
          </a:p>
          <a:p>
            <a:pPr indent="0" lvl="0" marL="0" rtl="0" algn="l">
              <a:spcBef>
                <a:spcPts val="200"/>
              </a:spcBef>
              <a:spcAft>
                <a:spcPts val="200"/>
              </a:spcAft>
              <a:buNone/>
            </a:pPr>
            <a:r>
              <a:rPr lang="en"/>
              <a:t>CA1</a:t>
            </a:r>
            <a:endParaRPr/>
          </a:p>
        </p:txBody>
      </p:sp>
      <p:sp>
        <p:nvSpPr>
          <p:cNvPr id="378" name="Google Shape;378;p35"/>
          <p:cNvSpPr txBox="1"/>
          <p:nvPr>
            <p:ph idx="1" type="subTitle"/>
          </p:nvPr>
        </p:nvSpPr>
        <p:spPr>
          <a:xfrm>
            <a:off x="479075" y="3402976"/>
            <a:ext cx="3898500" cy="10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Group1: 2235189 Wang Zi Xin</a:t>
            </a:r>
            <a:endParaRPr/>
          </a:p>
          <a:p>
            <a:pPr indent="0" lvl="0" marL="0" rtl="0" algn="l">
              <a:spcBef>
                <a:spcPts val="0"/>
              </a:spcBef>
              <a:spcAft>
                <a:spcPts val="0"/>
              </a:spcAft>
              <a:buClr>
                <a:schemeClr val="dk1"/>
              </a:buClr>
              <a:buSzPts val="1100"/>
              <a:buFont typeface="Arial"/>
              <a:buNone/>
            </a:pPr>
            <a:r>
              <a:rPr lang="en"/>
              <a:t>              2222291 Toh Kien Yu</a:t>
            </a:r>
            <a:endParaRPr/>
          </a:p>
          <a:p>
            <a:pPr indent="0" lvl="0" marL="0" rtl="0" algn="l">
              <a:spcBef>
                <a:spcPts val="0"/>
              </a:spcBef>
              <a:spcAft>
                <a:spcPts val="0"/>
              </a:spcAft>
              <a:buClr>
                <a:schemeClr val="dk1"/>
              </a:buClr>
              <a:buSzPts val="1100"/>
              <a:buFont typeface="Arial"/>
              <a:buNone/>
            </a:pPr>
            <a:r>
              <a:rPr lang="en"/>
              <a:t>              2222329 Goh Rui Zhuo</a:t>
            </a:r>
            <a:endParaRPr/>
          </a:p>
        </p:txBody>
      </p:sp>
      <p:pic>
        <p:nvPicPr>
          <p:cNvPr id="379" name="Google Shape;379;p35"/>
          <p:cNvPicPr preferRelativeResize="0"/>
          <p:nvPr>
            <p:ph idx="2" type="pic"/>
          </p:nvPr>
        </p:nvPicPr>
        <p:blipFill rotWithShape="1">
          <a:blip r:embed="rId3">
            <a:alphaModFix/>
          </a:blip>
          <a:srcRect b="0" l="8985" r="-6015" t="9338"/>
          <a:stretch/>
        </p:blipFill>
        <p:spPr>
          <a:xfrm>
            <a:off x="4745200" y="1187487"/>
            <a:ext cx="5293500" cy="3299100"/>
          </a:xfrm>
          <a:prstGeom prst="parallelogram">
            <a:avLst>
              <a:gd fmla="val 25000" name="adj"/>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1</a:t>
            </a:r>
            <a:endParaRPr sz="2500" u="sng">
              <a:solidFill>
                <a:schemeClr val="dk1"/>
              </a:solidFill>
              <a:latin typeface="DM Sans"/>
              <a:ea typeface="DM Sans"/>
              <a:cs typeface="DM Sans"/>
              <a:sym typeface="DM Sans"/>
            </a:endParaRPr>
          </a:p>
        </p:txBody>
      </p:sp>
      <p:sp>
        <p:nvSpPr>
          <p:cNvPr id="448" name="Google Shape;448;p44"/>
          <p:cNvSpPr txBox="1"/>
          <p:nvPr/>
        </p:nvSpPr>
        <p:spPr>
          <a:xfrm>
            <a:off x="529200" y="956300"/>
            <a:ext cx="7242600" cy="281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Query 1: Get the percentage of dangerous trips for each vehicle age group and important information with average speed (Appendix 1 )</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Idea behind is to provide information on whether each age group of car has a higher percentage of dangerous trips</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This is so that if higher age group generally has a higher percentage of dangerous trips, we are able to identify some causes and solve the problem</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49" name="Google Shape;449;p44"/>
          <p:cNvPicPr preferRelativeResize="0"/>
          <p:nvPr/>
        </p:nvPicPr>
        <p:blipFill>
          <a:blip r:embed="rId3">
            <a:alphaModFix/>
          </a:blip>
          <a:stretch>
            <a:fillRect/>
          </a:stretch>
        </p:blipFill>
        <p:spPr>
          <a:xfrm>
            <a:off x="1411875" y="3262000"/>
            <a:ext cx="522922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1 Results</a:t>
            </a:r>
            <a:endParaRPr sz="2500" u="sng">
              <a:solidFill>
                <a:schemeClr val="dk1"/>
              </a:solidFill>
              <a:latin typeface="DM Sans"/>
              <a:ea typeface="DM Sans"/>
              <a:cs typeface="DM Sans"/>
              <a:sym typeface="DM Sans"/>
            </a:endParaRPr>
          </a:p>
        </p:txBody>
      </p:sp>
      <p:pic>
        <p:nvPicPr>
          <p:cNvPr id="455" name="Google Shape;455;p45"/>
          <p:cNvPicPr preferRelativeResize="0"/>
          <p:nvPr/>
        </p:nvPicPr>
        <p:blipFill>
          <a:blip r:embed="rId3">
            <a:alphaModFix/>
          </a:blip>
          <a:stretch>
            <a:fillRect/>
          </a:stretch>
        </p:blipFill>
        <p:spPr>
          <a:xfrm>
            <a:off x="1639400" y="907550"/>
            <a:ext cx="5229225" cy="752475"/>
          </a:xfrm>
          <a:prstGeom prst="rect">
            <a:avLst/>
          </a:prstGeom>
          <a:noFill/>
          <a:ln>
            <a:noFill/>
          </a:ln>
        </p:spPr>
      </p:pic>
      <p:sp>
        <p:nvSpPr>
          <p:cNvPr id="456" name="Google Shape;456;p45"/>
          <p:cNvSpPr txBox="1"/>
          <p:nvPr/>
        </p:nvSpPr>
        <p:spPr>
          <a:xfrm>
            <a:off x="529200" y="1803175"/>
            <a:ext cx="7242600" cy="249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Insights</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From the result, we can see that between 11 and 15 years of car age, it has the highest percentage of dangerous trips at 25.4%</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However, the mean sped is actually lower and the mean rating by each group are generally still in the middle</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Also, we can see that majority of the trips are operated with majority over 15 years, showing that the cars are at a older age</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6"/>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2</a:t>
            </a:r>
            <a:endParaRPr sz="2500" u="sng">
              <a:solidFill>
                <a:schemeClr val="dk1"/>
              </a:solidFill>
              <a:latin typeface="DM Sans"/>
              <a:ea typeface="DM Sans"/>
              <a:cs typeface="DM Sans"/>
              <a:sym typeface="DM Sans"/>
            </a:endParaRPr>
          </a:p>
        </p:txBody>
      </p:sp>
      <p:sp>
        <p:nvSpPr>
          <p:cNvPr id="462" name="Google Shape;462;p46"/>
          <p:cNvSpPr txBox="1"/>
          <p:nvPr/>
        </p:nvSpPr>
        <p:spPr>
          <a:xfrm>
            <a:off x="529200" y="956300"/>
            <a:ext cx="7242600" cy="281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Query 2: Group the total duration by interval, and analyse the danger percentage during that interval itself</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Idea behind is to provide information on whether a longer trip has a higher percentage of being Dangerous</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This is so that if higher trip duration group generally has a higher percentage of dangerous trips, we are able to identify some causes and solve the proble</a:t>
            </a:r>
            <a:r>
              <a:rPr lang="en" sz="1300">
                <a:solidFill>
                  <a:schemeClr val="dk1"/>
                </a:solidFill>
                <a:latin typeface="Open Sans"/>
                <a:ea typeface="Open Sans"/>
                <a:cs typeface="Open Sans"/>
                <a:sym typeface="Open Sans"/>
              </a:rPr>
              <a:t>m</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63" name="Google Shape;463;p46"/>
          <p:cNvPicPr preferRelativeResize="0"/>
          <p:nvPr/>
        </p:nvPicPr>
        <p:blipFill>
          <a:blip r:embed="rId3">
            <a:alphaModFix/>
          </a:blip>
          <a:stretch>
            <a:fillRect/>
          </a:stretch>
        </p:blipFill>
        <p:spPr>
          <a:xfrm>
            <a:off x="2064525" y="3093300"/>
            <a:ext cx="4171950" cy="86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2 Results</a:t>
            </a:r>
            <a:endParaRPr sz="2500" u="sng">
              <a:solidFill>
                <a:schemeClr val="dk1"/>
              </a:solidFill>
              <a:latin typeface="DM Sans"/>
              <a:ea typeface="DM Sans"/>
              <a:cs typeface="DM Sans"/>
              <a:sym typeface="DM Sans"/>
            </a:endParaRPr>
          </a:p>
        </p:txBody>
      </p:sp>
      <p:pic>
        <p:nvPicPr>
          <p:cNvPr id="469" name="Google Shape;469;p47"/>
          <p:cNvPicPr preferRelativeResize="0"/>
          <p:nvPr/>
        </p:nvPicPr>
        <p:blipFill>
          <a:blip r:embed="rId3">
            <a:alphaModFix/>
          </a:blip>
          <a:stretch>
            <a:fillRect/>
          </a:stretch>
        </p:blipFill>
        <p:spPr>
          <a:xfrm>
            <a:off x="2102525" y="907550"/>
            <a:ext cx="4171950" cy="866775"/>
          </a:xfrm>
          <a:prstGeom prst="rect">
            <a:avLst/>
          </a:prstGeom>
          <a:noFill/>
          <a:ln>
            <a:noFill/>
          </a:ln>
        </p:spPr>
      </p:pic>
      <p:sp>
        <p:nvSpPr>
          <p:cNvPr id="470" name="Google Shape;470;p47"/>
          <p:cNvSpPr txBox="1"/>
          <p:nvPr/>
        </p:nvSpPr>
        <p:spPr>
          <a:xfrm>
            <a:off x="529200" y="1803175"/>
            <a:ext cx="7242600" cy="249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Insights</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From the result, we can see that between 11 and 20 mins, it has the highest total trips at 9034 with 30+mins the leats</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However, we can see that in those that are 30 or more mins, it has the highest percentage at 73.2% showing that the this duration has to be look and manage especially for longer trips</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3</a:t>
            </a:r>
            <a:endParaRPr sz="2500" u="sng">
              <a:solidFill>
                <a:schemeClr val="dk1"/>
              </a:solidFill>
              <a:latin typeface="DM Sans"/>
              <a:ea typeface="DM Sans"/>
              <a:cs typeface="DM Sans"/>
              <a:sym typeface="DM Sans"/>
            </a:endParaRPr>
          </a:p>
        </p:txBody>
      </p:sp>
      <p:sp>
        <p:nvSpPr>
          <p:cNvPr id="476" name="Google Shape;476;p48"/>
          <p:cNvSpPr txBox="1"/>
          <p:nvPr/>
        </p:nvSpPr>
        <p:spPr>
          <a:xfrm>
            <a:off x="529200" y="956300"/>
            <a:ext cx="7242600" cy="281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Query 3: Analyse the pitch, roll and yaw by the safety labels</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Idea behind is to provide information of the pitch , roll and yaw of the driver </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This is so that we are able to analyse the different statistics for pitch, row and raw and determined between each rating is there any major difference between the label</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77" name="Google Shape;477;p48"/>
          <p:cNvPicPr preferRelativeResize="0"/>
          <p:nvPr/>
        </p:nvPicPr>
        <p:blipFill>
          <a:blip r:embed="rId3">
            <a:alphaModFix/>
          </a:blip>
          <a:stretch>
            <a:fillRect/>
          </a:stretch>
        </p:blipFill>
        <p:spPr>
          <a:xfrm>
            <a:off x="1900425" y="2524475"/>
            <a:ext cx="4500145" cy="106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9"/>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Query 3 Results</a:t>
            </a:r>
            <a:endParaRPr sz="2500" u="sng">
              <a:solidFill>
                <a:schemeClr val="dk1"/>
              </a:solidFill>
              <a:latin typeface="DM Sans"/>
              <a:ea typeface="DM Sans"/>
              <a:cs typeface="DM Sans"/>
              <a:sym typeface="DM Sans"/>
            </a:endParaRPr>
          </a:p>
        </p:txBody>
      </p:sp>
      <p:sp>
        <p:nvSpPr>
          <p:cNvPr id="483" name="Google Shape;483;p49"/>
          <p:cNvSpPr txBox="1"/>
          <p:nvPr/>
        </p:nvSpPr>
        <p:spPr>
          <a:xfrm>
            <a:off x="644325" y="1752675"/>
            <a:ext cx="7242600" cy="208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solidFill>
                  <a:schemeClr val="dk1"/>
                </a:solidFill>
                <a:latin typeface="Open Sans"/>
                <a:ea typeface="Open Sans"/>
                <a:cs typeface="Open Sans"/>
                <a:sym typeface="Open Sans"/>
              </a:rPr>
              <a:t>Insights</a:t>
            </a:r>
            <a:endParaRPr sz="1300">
              <a:solidFill>
                <a:schemeClr val="dk1"/>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Average pitch degrees of normal are higher compared to dangerous at 3.71 compared to 3.5.</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Average roll degrees of normal are higher compared to dangerous at 34.84  compared to 32.04.</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Average yaw degrees of normal are lower compared to dangerous at -0.02  compared to -0.01.</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Across all metrics, it seems that generally the raw pitch and yaw did not exactly resulted in the classification of safety labels</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t/>
            </a:r>
            <a:endParaRPr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t/>
            </a:r>
            <a:endParaRPr sz="13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84" name="Google Shape;484;p49"/>
          <p:cNvPicPr preferRelativeResize="0"/>
          <p:nvPr/>
        </p:nvPicPr>
        <p:blipFill>
          <a:blip r:embed="rId3">
            <a:alphaModFix/>
          </a:blip>
          <a:stretch>
            <a:fillRect/>
          </a:stretch>
        </p:blipFill>
        <p:spPr>
          <a:xfrm>
            <a:off x="831875" y="907550"/>
            <a:ext cx="7165850" cy="74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0"/>
          <p:cNvSpPr txBox="1"/>
          <p:nvPr/>
        </p:nvSpPr>
        <p:spPr>
          <a:xfrm>
            <a:off x="529200" y="301875"/>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ETL Pipeline</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490" name="Google Shape;490;p50"/>
          <p:cNvSpPr txBox="1"/>
          <p:nvPr/>
        </p:nvSpPr>
        <p:spPr>
          <a:xfrm>
            <a:off x="445250" y="1019275"/>
            <a:ext cx="3277200" cy="22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Etl pipeline:</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Connect to SQL server:</a:t>
            </a:r>
            <a:endParaRPr>
              <a:solidFill>
                <a:schemeClr val="dk1"/>
              </a:solidFill>
              <a:latin typeface="DM Sans"/>
              <a:ea typeface="DM Sans"/>
              <a:cs typeface="DM Sans"/>
              <a:sym typeface="DM Sans"/>
            </a:endParaRPr>
          </a:p>
          <a:p>
            <a:pPr indent="-311150" lvl="0" marL="457200" rtl="0" algn="l">
              <a:lnSpc>
                <a:spcPct val="115000"/>
              </a:lnSpc>
              <a:spcBef>
                <a:spcPts val="1000"/>
              </a:spcBef>
              <a:spcAft>
                <a:spcPts val="0"/>
              </a:spcAft>
              <a:buClr>
                <a:schemeClr val="dk1"/>
              </a:buClr>
              <a:buSzPts val="1300"/>
              <a:buFont typeface="DM Sans"/>
              <a:buAutoNum type="arabicPeriod"/>
            </a:pPr>
            <a:r>
              <a:rPr lang="en" sz="1300">
                <a:solidFill>
                  <a:schemeClr val="dk1"/>
                </a:solidFill>
                <a:latin typeface="DM Sans"/>
                <a:ea typeface="DM Sans"/>
                <a:cs typeface="DM Sans"/>
                <a:sym typeface="DM Sans"/>
              </a:rPr>
              <a:t>Utilising pyodbc to integrate the dataset into python jupyter notebook</a:t>
            </a:r>
            <a:endParaRPr sz="1300">
              <a:solidFill>
                <a:schemeClr val="dk1"/>
              </a:solidFill>
              <a:latin typeface="DM Sans"/>
              <a:ea typeface="DM Sans"/>
              <a:cs typeface="DM Sans"/>
              <a:sym typeface="DM Sans"/>
            </a:endParaRPr>
          </a:p>
          <a:p>
            <a:pPr indent="-311150" lvl="0" marL="457200" rtl="0" algn="l">
              <a:lnSpc>
                <a:spcPct val="115000"/>
              </a:lnSpc>
              <a:spcBef>
                <a:spcPts val="0"/>
              </a:spcBef>
              <a:spcAft>
                <a:spcPts val="0"/>
              </a:spcAft>
              <a:buClr>
                <a:schemeClr val="dk1"/>
              </a:buClr>
              <a:buSzPts val="1300"/>
              <a:buFont typeface="DM Sans"/>
              <a:buAutoNum type="arabicPeriod"/>
            </a:pPr>
            <a:r>
              <a:rPr i="1" lang="en" sz="1300">
                <a:solidFill>
                  <a:schemeClr val="dk1"/>
                </a:solidFill>
                <a:latin typeface="DM Sans"/>
                <a:ea typeface="DM Sans"/>
                <a:cs typeface="DM Sans"/>
                <a:sym typeface="DM Sans"/>
              </a:rPr>
              <a:t>Figure 6: Code for the ETL </a:t>
            </a:r>
            <a:endParaRPr sz="1300">
              <a:solidFill>
                <a:schemeClr val="dk1"/>
              </a:solidFill>
              <a:latin typeface="DM Sans"/>
              <a:ea typeface="DM Sans"/>
              <a:cs typeface="DM Sans"/>
              <a:sym typeface="DM Sans"/>
            </a:endParaRPr>
          </a:p>
          <a:p>
            <a:pPr indent="-311150" lvl="0" marL="457200" rtl="0" algn="l">
              <a:lnSpc>
                <a:spcPct val="115000"/>
              </a:lnSpc>
              <a:spcBef>
                <a:spcPts val="0"/>
              </a:spcBef>
              <a:spcAft>
                <a:spcPts val="0"/>
              </a:spcAft>
              <a:buClr>
                <a:schemeClr val="dk1"/>
              </a:buClr>
              <a:buSzPts val="1300"/>
              <a:buFont typeface="DM Sans"/>
              <a:buAutoNum type="arabicPeriod"/>
            </a:pPr>
            <a:r>
              <a:rPr i="1" lang="en" sz="1300">
                <a:solidFill>
                  <a:schemeClr val="dk1"/>
                </a:solidFill>
                <a:latin typeface="DM Sans"/>
                <a:ea typeface="DM Sans"/>
                <a:cs typeface="DM Sans"/>
                <a:sym typeface="DM Sans"/>
              </a:rPr>
              <a:t>pipeline</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91" name="Google Shape;491;p50"/>
          <p:cNvPicPr preferRelativeResize="0"/>
          <p:nvPr/>
        </p:nvPicPr>
        <p:blipFill>
          <a:blip r:embed="rId3">
            <a:alphaModFix/>
          </a:blip>
          <a:stretch>
            <a:fillRect/>
          </a:stretch>
        </p:blipFill>
        <p:spPr>
          <a:xfrm>
            <a:off x="3905225" y="1140113"/>
            <a:ext cx="4376451" cy="20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nvSpPr>
        <p:spPr>
          <a:xfrm>
            <a:off x="433825" y="377675"/>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Data Preprocessing</a:t>
            </a:r>
            <a:endParaRPr sz="2500" u="sng">
              <a:solidFill>
                <a:schemeClr val="dk1"/>
              </a:solidFill>
              <a:latin typeface="DM Sans"/>
              <a:ea typeface="DM Sans"/>
              <a:cs typeface="DM Sans"/>
              <a:sym typeface="DM Sans"/>
            </a:endParaRPr>
          </a:p>
        </p:txBody>
      </p:sp>
      <p:sp>
        <p:nvSpPr>
          <p:cNvPr id="497" name="Google Shape;497;p51"/>
          <p:cNvSpPr txBox="1"/>
          <p:nvPr/>
        </p:nvSpPr>
        <p:spPr>
          <a:xfrm>
            <a:off x="529200" y="859500"/>
            <a:ext cx="2538000" cy="5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Check for null values:</a:t>
            </a:r>
            <a:endParaRPr>
              <a:solidFill>
                <a:schemeClr val="dk1"/>
              </a:solidFill>
              <a:latin typeface="DM Sans"/>
              <a:ea typeface="DM Sans"/>
              <a:cs typeface="DM Sans"/>
              <a:sym typeface="DM Sans"/>
            </a:endParaRPr>
          </a:p>
        </p:txBody>
      </p:sp>
      <p:sp>
        <p:nvSpPr>
          <p:cNvPr id="498" name="Google Shape;498;p51"/>
          <p:cNvSpPr txBox="1"/>
          <p:nvPr/>
        </p:nvSpPr>
        <p:spPr>
          <a:xfrm>
            <a:off x="668750" y="1286300"/>
            <a:ext cx="3684900" cy="2593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Null values was check for each dataset with the use of pandas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Sensor dataset contains null values while the other two dataset did not contain null values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Additional check for sensor dataset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99" name="Google Shape;499;p51"/>
          <p:cNvPicPr preferRelativeResize="0"/>
          <p:nvPr/>
        </p:nvPicPr>
        <p:blipFill>
          <a:blip r:embed="rId3">
            <a:alphaModFix/>
          </a:blip>
          <a:stretch>
            <a:fillRect/>
          </a:stretch>
        </p:blipFill>
        <p:spPr>
          <a:xfrm>
            <a:off x="4674875" y="455700"/>
            <a:ext cx="3575875" cy="3018800"/>
          </a:xfrm>
          <a:prstGeom prst="rect">
            <a:avLst/>
          </a:prstGeom>
          <a:noFill/>
          <a:ln>
            <a:noFill/>
          </a:ln>
        </p:spPr>
      </p:pic>
      <p:sp>
        <p:nvSpPr>
          <p:cNvPr id="500" name="Google Shape;500;p51"/>
          <p:cNvSpPr txBox="1"/>
          <p:nvPr/>
        </p:nvSpPr>
        <p:spPr>
          <a:xfrm>
            <a:off x="780650" y="2945725"/>
            <a:ext cx="3316800" cy="15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Insights: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For sensor dataset, majority of the null values can be seen in almost all columns and occurs at random with no observable pattern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2"/>
          <p:cNvSpPr txBox="1"/>
          <p:nvPr>
            <p:ph type="title"/>
          </p:nvPr>
        </p:nvSpPr>
        <p:spPr>
          <a:xfrm>
            <a:off x="265933" y="848400"/>
            <a:ext cx="7254900" cy="939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latin typeface="Times New Roman"/>
                <a:ea typeface="Times New Roman"/>
                <a:cs typeface="Times New Roman"/>
                <a:sym typeface="Times New Roman"/>
              </a:rPr>
              <a:t>Check for Correlation between each variable to determine imputation methods</a:t>
            </a:r>
            <a:endParaRPr sz="6300"/>
          </a:p>
        </p:txBody>
      </p:sp>
      <p:sp>
        <p:nvSpPr>
          <p:cNvPr id="506" name="Google Shape;506;p52"/>
          <p:cNvSpPr txBox="1"/>
          <p:nvPr/>
        </p:nvSpPr>
        <p:spPr>
          <a:xfrm>
            <a:off x="509547" y="1532600"/>
            <a:ext cx="6980100" cy="939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Insights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100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For both of the datasets, there is no clear correlation between the variables and the best is just a moderate correlation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07" name="Google Shape;507;p52"/>
          <p:cNvSpPr txBox="1"/>
          <p:nvPr/>
        </p:nvSpPr>
        <p:spPr>
          <a:xfrm>
            <a:off x="214863" y="2472500"/>
            <a:ext cx="6649500" cy="17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solidFill>
                  <a:schemeClr val="dk1"/>
                </a:solidFill>
                <a:latin typeface="Times New Roman"/>
                <a:ea typeface="Times New Roman"/>
                <a:cs typeface="Times New Roman"/>
                <a:sym typeface="Times New Roman"/>
              </a:rPr>
              <a:t>Imputation of all columns</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Stochastic Imputation was used</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100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Aims to reduce the bias by an extra step of augmenting the predicted score with a residual term</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Residual term is normally distributed with mean zero and variance equal to residual variance</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Useful when missing values occurs at random</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08" name="Google Shape;508;p52"/>
          <p:cNvSpPr txBox="1"/>
          <p:nvPr/>
        </p:nvSpPr>
        <p:spPr>
          <a:xfrm>
            <a:off x="253825" y="376775"/>
            <a:ext cx="49872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Data Preprocessing</a:t>
            </a:r>
            <a:endParaRPr sz="2500" u="sng">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53"/>
          <p:cNvPicPr preferRelativeResize="0"/>
          <p:nvPr/>
        </p:nvPicPr>
        <p:blipFill>
          <a:blip r:embed="rId3">
            <a:alphaModFix/>
          </a:blip>
          <a:stretch>
            <a:fillRect/>
          </a:stretch>
        </p:blipFill>
        <p:spPr>
          <a:xfrm>
            <a:off x="1402200" y="3373075"/>
            <a:ext cx="5067300" cy="1123950"/>
          </a:xfrm>
          <a:prstGeom prst="rect">
            <a:avLst/>
          </a:prstGeom>
          <a:noFill/>
          <a:ln>
            <a:noFill/>
          </a:ln>
        </p:spPr>
      </p:pic>
      <p:sp>
        <p:nvSpPr>
          <p:cNvPr id="514" name="Google Shape;514;p53"/>
          <p:cNvSpPr txBox="1"/>
          <p:nvPr/>
        </p:nvSpPr>
        <p:spPr>
          <a:xfrm>
            <a:off x="1286850" y="2176250"/>
            <a:ext cx="5652900" cy="11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Residual term is normally distributed with mean zero and variance equal to residual variance</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Useful when missing values occurs at random</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15" name="Google Shape;515;p53"/>
          <p:cNvSpPr txBox="1"/>
          <p:nvPr/>
        </p:nvSpPr>
        <p:spPr>
          <a:xfrm>
            <a:off x="252425" y="270675"/>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Data Preprocessing</a:t>
            </a:r>
            <a:endParaRPr sz="2500" u="sng">
              <a:solidFill>
                <a:schemeClr val="dk1"/>
              </a:solidFill>
              <a:latin typeface="DM Sans"/>
              <a:ea typeface="DM Sans"/>
              <a:cs typeface="DM Sans"/>
              <a:sym typeface="DM Sans"/>
            </a:endParaRPr>
          </a:p>
        </p:txBody>
      </p:sp>
      <p:sp>
        <p:nvSpPr>
          <p:cNvPr id="516" name="Google Shape;516;p53"/>
          <p:cNvSpPr txBox="1"/>
          <p:nvPr/>
        </p:nvSpPr>
        <p:spPr>
          <a:xfrm>
            <a:off x="1107575" y="801813"/>
            <a:ext cx="6704400" cy="10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900">
                <a:solidFill>
                  <a:schemeClr val="dk1"/>
                </a:solidFill>
                <a:latin typeface="Times New Roman"/>
                <a:ea typeface="Times New Roman"/>
                <a:cs typeface="Times New Roman"/>
                <a:sym typeface="Times New Roman"/>
              </a:rPr>
              <a:t>Drop rows where seconds is null</a:t>
            </a:r>
            <a:endParaRPr b="1" sz="1900">
              <a:solidFill>
                <a:schemeClr val="dk1"/>
              </a:solidFill>
              <a:latin typeface="Times New Roman"/>
              <a:ea typeface="Times New Roman"/>
              <a:cs typeface="Times New Roman"/>
              <a:sym typeface="Times New Roman"/>
            </a:endParaRPr>
          </a:p>
          <a:p>
            <a:pPr indent="-323850" lvl="0" marL="457200" rtl="0" algn="l">
              <a:lnSpc>
                <a:spcPct val="115000"/>
              </a:lnSpc>
              <a:spcBef>
                <a:spcPts val="100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Because of the nature seconds is, it is not viable to impute seconds as we do not know the correct order of it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Dropping those rows is the best option here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ph type="title"/>
          </p:nvPr>
        </p:nvSpPr>
        <p:spPr>
          <a:xfrm>
            <a:off x="647700" y="471300"/>
            <a:ext cx="77148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Arial"/>
                <a:ea typeface="Arial"/>
                <a:cs typeface="Arial"/>
                <a:sym typeface="Arial"/>
              </a:rPr>
              <a:t>Background</a:t>
            </a:r>
            <a:endParaRPr sz="5300"/>
          </a:p>
        </p:txBody>
      </p:sp>
      <p:sp>
        <p:nvSpPr>
          <p:cNvPr id="385" name="Google Shape;385;p36"/>
          <p:cNvSpPr txBox="1"/>
          <p:nvPr/>
        </p:nvSpPr>
        <p:spPr>
          <a:xfrm>
            <a:off x="720000" y="1393525"/>
            <a:ext cx="7704000" cy="22134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Gobest Cab has hired our data science team to create an intuitive and user-friendly machine learning software application that aims to help them visualise and analyse cab data.</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The company desires a portable application that can operate on the manager’s laptop. GoBest Cab’s management has requested our data science team to construct an interactive dashboard to give insights into driver behaviour, distinguishing between safe and dangerous drivers.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nvSpPr>
        <p:spPr>
          <a:xfrm>
            <a:off x="271850" y="436475"/>
            <a:ext cx="5143500" cy="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100" u="sng">
                <a:solidFill>
                  <a:schemeClr val="dk1"/>
                </a:solidFill>
                <a:latin typeface="Times New Roman"/>
                <a:ea typeface="Times New Roman"/>
                <a:cs typeface="Times New Roman"/>
                <a:sym typeface="Times New Roman"/>
              </a:rPr>
              <a:t>Exploratory Data Analysis</a:t>
            </a:r>
            <a:endParaRPr b="1" sz="21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22" name="Google Shape;522;p54"/>
          <p:cNvSpPr txBox="1"/>
          <p:nvPr/>
        </p:nvSpPr>
        <p:spPr>
          <a:xfrm>
            <a:off x="405700" y="1013375"/>
            <a:ext cx="8489100" cy="34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Analysing on the acceleration column</a:t>
            </a:r>
            <a:endParaRPr b="1"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Utilised Plotly Go to plot out the graph</a:t>
            </a:r>
            <a:endParaRPr sz="11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Insights</a:t>
            </a:r>
            <a:endParaRPr>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 For the acceleration data, we can see that x is symmetrical, y is negatively skewed and z is symmetrical, all contains outliers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However, outliers may not be able to drop due to the fact that it can affect the overall data</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Analysing on the gyro columns</a:t>
            </a:r>
            <a:endParaRPr sz="11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Insights</a:t>
            </a:r>
            <a:endParaRPr sz="1300">
              <a:solidFill>
                <a:schemeClr val="dk1"/>
              </a:solidFill>
              <a:latin typeface="Times New Roman"/>
              <a:ea typeface="Times New Roman"/>
              <a:cs typeface="Times New Roman"/>
              <a:sym typeface="Times New Roman"/>
            </a:endParaRPr>
          </a:p>
          <a:p>
            <a:pPr indent="-311150" lvl="0"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 For the gyro data, we can see that x is symmetrical, y is negatively skewed and z is symmetrical, all contains outliers</a:t>
            </a:r>
            <a:endParaRPr sz="1300">
              <a:solidFill>
                <a:schemeClr val="dk1"/>
              </a:solidFill>
              <a:latin typeface="Times New Roman"/>
              <a:ea typeface="Times New Roman"/>
              <a:cs typeface="Times New Roman"/>
              <a:sym typeface="Times New Roman"/>
            </a:endParaRPr>
          </a:p>
          <a:p>
            <a:pPr indent="-311150" lvl="0"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However, outliers may not be able to drop due to the fact that it can affect the overall data</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5"/>
          <p:cNvSpPr txBox="1"/>
          <p:nvPr/>
        </p:nvSpPr>
        <p:spPr>
          <a:xfrm>
            <a:off x="665300" y="599925"/>
            <a:ext cx="3932100" cy="41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Analysing on the other columns</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Insights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100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 For the other columns, we can see that bearing is symmetrical, accuracy is negatively skewed and speed is symmetrical, all contains outliers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AutoNum type="alphaLcPeriod"/>
            </a:pPr>
            <a:r>
              <a:rPr lang="en" sz="1300">
                <a:solidFill>
                  <a:schemeClr val="dk1"/>
                </a:solidFill>
                <a:latin typeface="Times New Roman"/>
                <a:ea typeface="Times New Roman"/>
                <a:cs typeface="Times New Roman"/>
                <a:sym typeface="Times New Roman"/>
              </a:rPr>
              <a:t>However, outliers may not be able to drop due to the fact that it can affect the overall data</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Analysing on the second column</a:t>
            </a:r>
            <a:endParaRPr b="1" sz="15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The seconds column is separated out to analyse on the second dataset due to the nature of the data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28" name="Google Shape;528;p55"/>
          <p:cNvPicPr preferRelativeResize="0"/>
          <p:nvPr/>
        </p:nvPicPr>
        <p:blipFill>
          <a:blip r:embed="rId3">
            <a:alphaModFix/>
          </a:blip>
          <a:stretch>
            <a:fillRect/>
          </a:stretch>
        </p:blipFill>
        <p:spPr>
          <a:xfrm>
            <a:off x="4913250" y="1404938"/>
            <a:ext cx="4000500" cy="2333625"/>
          </a:xfrm>
          <a:prstGeom prst="rect">
            <a:avLst/>
          </a:prstGeom>
          <a:noFill/>
          <a:ln>
            <a:noFill/>
          </a:ln>
        </p:spPr>
      </p:pic>
      <p:sp>
        <p:nvSpPr>
          <p:cNvPr id="529" name="Google Shape;529;p55"/>
          <p:cNvSpPr txBox="1"/>
          <p:nvPr/>
        </p:nvSpPr>
        <p:spPr>
          <a:xfrm>
            <a:off x="665300" y="208325"/>
            <a:ext cx="5143500" cy="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u="sng">
                <a:solidFill>
                  <a:schemeClr val="dk1"/>
                </a:solidFill>
                <a:latin typeface="Times New Roman"/>
                <a:ea typeface="Times New Roman"/>
                <a:cs typeface="Times New Roman"/>
                <a:sym typeface="Times New Roman"/>
              </a:rPr>
              <a:t>Exploratory Data Analysis</a:t>
            </a:r>
            <a:endParaRPr b="1"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nvSpPr>
        <p:spPr>
          <a:xfrm>
            <a:off x="461200" y="647750"/>
            <a:ext cx="3855300" cy="15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Analyse the Years Of Experience with respect to Rating</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This is to analyse the distribution of experience base on the rating the driver has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35" name="Google Shape;535;p56"/>
          <p:cNvPicPr preferRelativeResize="0"/>
          <p:nvPr/>
        </p:nvPicPr>
        <p:blipFill>
          <a:blip r:embed="rId3">
            <a:alphaModFix/>
          </a:blip>
          <a:stretch>
            <a:fillRect/>
          </a:stretch>
        </p:blipFill>
        <p:spPr>
          <a:xfrm>
            <a:off x="4892025" y="1685025"/>
            <a:ext cx="3317044" cy="2642700"/>
          </a:xfrm>
          <a:prstGeom prst="rect">
            <a:avLst/>
          </a:prstGeom>
          <a:noFill/>
          <a:ln>
            <a:noFill/>
          </a:ln>
        </p:spPr>
      </p:pic>
      <p:sp>
        <p:nvSpPr>
          <p:cNvPr id="536" name="Google Shape;536;p56"/>
          <p:cNvSpPr txBox="1"/>
          <p:nvPr/>
        </p:nvSpPr>
        <p:spPr>
          <a:xfrm>
            <a:off x="461200" y="1950200"/>
            <a:ext cx="4390200" cy="26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Insights: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100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rating 2, we can see that 15 to 16 years has the highest count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rating 3, we can see that 15 to 16 years has the highest count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rating 4, we can see that 23 to 24 years has the highest count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rating 5, we can see that 12 to 13 years has the highest count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37" name="Google Shape;537;p56"/>
          <p:cNvSpPr txBox="1"/>
          <p:nvPr/>
        </p:nvSpPr>
        <p:spPr>
          <a:xfrm>
            <a:off x="370000" y="295800"/>
            <a:ext cx="5143500" cy="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u="sng">
                <a:solidFill>
                  <a:schemeClr val="dk1"/>
                </a:solidFill>
                <a:latin typeface="Times New Roman"/>
                <a:ea typeface="Times New Roman"/>
                <a:cs typeface="Times New Roman"/>
                <a:sym typeface="Times New Roman"/>
              </a:rPr>
              <a:t>Exploratory Data Analysis</a:t>
            </a:r>
            <a:endParaRPr b="1"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nvSpPr>
        <p:spPr>
          <a:xfrm>
            <a:off x="78850" y="657025"/>
            <a:ext cx="4816500" cy="25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700">
                <a:solidFill>
                  <a:schemeClr val="dk1"/>
                </a:solidFill>
                <a:latin typeface="Times New Roman"/>
                <a:ea typeface="Times New Roman"/>
                <a:cs typeface="Times New Roman"/>
                <a:sym typeface="Times New Roman"/>
              </a:rPr>
              <a:t>Analyse the Years Of Experience with respect to Rating</a:t>
            </a:r>
            <a:endParaRPr b="1"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This is to analyse the dataset in terms of car makes and the gender </a:t>
            </a:r>
            <a:endParaRPr b="1" sz="15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Insights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100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car make, we can see that Toyota has the highest count and Mitsubishi has the lowest count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For the gender, the male has a higher count than the female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700">
                <a:solidFill>
                  <a:schemeClr val="dk1"/>
                </a:solidFill>
                <a:latin typeface="Times New Roman"/>
                <a:ea typeface="Times New Roman"/>
                <a:cs typeface="Times New Roman"/>
                <a:sym typeface="Times New Roman"/>
              </a:rPr>
              <a:t>Analyse the count of each label</a:t>
            </a:r>
            <a:endParaRPr b="1"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This is so that we know how the dataset looks like in terms of number of counts for each class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43" name="Google Shape;543;p57"/>
          <p:cNvPicPr preferRelativeResize="0"/>
          <p:nvPr/>
        </p:nvPicPr>
        <p:blipFill>
          <a:blip r:embed="rId3">
            <a:alphaModFix/>
          </a:blip>
          <a:stretch>
            <a:fillRect/>
          </a:stretch>
        </p:blipFill>
        <p:spPr>
          <a:xfrm>
            <a:off x="5087100" y="686250"/>
            <a:ext cx="3924625" cy="2385100"/>
          </a:xfrm>
          <a:prstGeom prst="rect">
            <a:avLst/>
          </a:prstGeom>
          <a:noFill/>
          <a:ln>
            <a:noFill/>
          </a:ln>
        </p:spPr>
      </p:pic>
      <p:sp>
        <p:nvSpPr>
          <p:cNvPr id="544" name="Google Shape;544;p57"/>
          <p:cNvSpPr txBox="1"/>
          <p:nvPr/>
        </p:nvSpPr>
        <p:spPr>
          <a:xfrm>
            <a:off x="5339125" y="3200450"/>
            <a:ext cx="3672600" cy="9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Insights: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We can see that there is more 0 labels as compared to 1 label in the dataset, showing an imbalance of class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45" name="Google Shape;545;p57"/>
          <p:cNvSpPr txBox="1"/>
          <p:nvPr/>
        </p:nvSpPr>
        <p:spPr>
          <a:xfrm>
            <a:off x="78850" y="167175"/>
            <a:ext cx="5143500" cy="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u="sng">
                <a:solidFill>
                  <a:schemeClr val="dk1"/>
                </a:solidFill>
                <a:latin typeface="Times New Roman"/>
                <a:ea typeface="Times New Roman"/>
                <a:cs typeface="Times New Roman"/>
                <a:sym typeface="Times New Roman"/>
              </a:rPr>
              <a:t>Exploratory Data Analysis</a:t>
            </a:r>
            <a:endParaRPr>
              <a:solidFill>
                <a:schemeClr val="dk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txBox="1"/>
          <p:nvPr>
            <p:ph idx="2" type="title"/>
          </p:nvPr>
        </p:nvSpPr>
        <p:spPr>
          <a:xfrm>
            <a:off x="1053300" y="1163275"/>
            <a:ext cx="7037400" cy="42516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latin typeface="Times New Roman"/>
                <a:ea typeface="Times New Roman"/>
                <a:cs typeface="Times New Roman"/>
                <a:sym typeface="Times New Roman"/>
              </a:rPr>
              <a:t>Analyse the Distribution by labels</a:t>
            </a:r>
            <a:endParaRPr sz="15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Times New Roman"/>
              <a:buAutoNum type="arabicPeriod"/>
            </a:pPr>
            <a:r>
              <a:rPr b="0" lang="en" sz="1300">
                <a:latin typeface="Times New Roman"/>
                <a:ea typeface="Times New Roman"/>
                <a:cs typeface="Times New Roman"/>
                <a:sym typeface="Times New Roman"/>
              </a:rPr>
              <a:t>This is to analyse on all the columns with respect to the labels</a:t>
            </a:r>
            <a:endParaRPr b="0" sz="15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rabicPeriod"/>
            </a:pPr>
            <a:r>
              <a:rPr b="0" lang="en" sz="1300">
                <a:latin typeface="Times New Roman"/>
                <a:ea typeface="Times New Roman"/>
                <a:cs typeface="Times New Roman"/>
                <a:sym typeface="Times New Roman"/>
              </a:rPr>
              <a:t>Insights</a:t>
            </a:r>
            <a:endParaRPr b="0"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AutoNum type="alphaLcPeriod"/>
            </a:pPr>
            <a:r>
              <a:rPr b="0" lang="en" sz="1300">
                <a:latin typeface="Times New Roman"/>
                <a:ea typeface="Times New Roman"/>
                <a:cs typeface="Times New Roman"/>
                <a:sym typeface="Times New Roman"/>
              </a:rPr>
              <a:t>Distribution across all labels and columns are about symmetrical with the count around the same</a:t>
            </a:r>
            <a:endParaRPr b="0" sz="13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500">
                <a:latin typeface="Times New Roman"/>
                <a:ea typeface="Times New Roman"/>
                <a:cs typeface="Times New Roman"/>
                <a:sym typeface="Times New Roman"/>
              </a:rPr>
              <a:t>Analyse on top 5 with the most dangerous trips</a:t>
            </a:r>
            <a:endParaRPr sz="15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Times New Roman"/>
              <a:buAutoNum type="arabicPeriod"/>
            </a:pPr>
            <a:r>
              <a:rPr b="0" lang="en" sz="1300">
                <a:latin typeface="Times New Roman"/>
                <a:ea typeface="Times New Roman"/>
                <a:cs typeface="Times New Roman"/>
                <a:sym typeface="Times New Roman"/>
              </a:rPr>
              <a:t>This is to analyse the top 5 most dangerous trips by the driver id of the driver</a:t>
            </a:r>
            <a:endParaRPr b="0"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rabicPeriod"/>
            </a:pPr>
            <a:r>
              <a:rPr b="0" lang="en" sz="1300">
                <a:latin typeface="Times New Roman"/>
                <a:ea typeface="Times New Roman"/>
                <a:cs typeface="Times New Roman"/>
                <a:sym typeface="Times New Roman"/>
              </a:rPr>
              <a:t>Insights</a:t>
            </a:r>
            <a:endParaRPr b="0"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AutoNum type="alphaLcPeriod"/>
            </a:pPr>
            <a:r>
              <a:rPr b="0" lang="en" sz="1300">
                <a:latin typeface="Times New Roman"/>
                <a:ea typeface="Times New Roman"/>
                <a:cs typeface="Times New Roman"/>
                <a:sym typeface="Times New Roman"/>
              </a:rPr>
              <a:t>Driver id 252 441 133 150 479 are part of the top 5 which has the most dangerous trips </a:t>
            </a:r>
            <a:endParaRPr b="0" sz="13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500">
                <a:latin typeface="Times New Roman"/>
                <a:ea typeface="Times New Roman"/>
                <a:cs typeface="Times New Roman"/>
                <a:sym typeface="Times New Roman"/>
              </a:rPr>
              <a:t>Detect outlier of second data</a:t>
            </a:r>
            <a:endParaRPr sz="15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Times New Roman"/>
              <a:buAutoNum type="arabicPeriod"/>
            </a:pPr>
            <a:r>
              <a:rPr b="0" lang="en" sz="1300">
                <a:latin typeface="Times New Roman"/>
                <a:ea typeface="Times New Roman"/>
                <a:cs typeface="Times New Roman"/>
                <a:sym typeface="Times New Roman"/>
              </a:rPr>
              <a:t>This is to detect the outlier in the seconds data to determine how much to drop</a:t>
            </a:r>
            <a:endParaRPr b="0"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rabicPeriod"/>
            </a:pPr>
            <a:r>
              <a:rPr b="0" lang="en" sz="1300">
                <a:latin typeface="Times New Roman"/>
                <a:ea typeface="Times New Roman"/>
                <a:cs typeface="Times New Roman"/>
                <a:sym typeface="Times New Roman"/>
              </a:rPr>
              <a:t>1 day is the limit for the trips and therefore anything more than that will be </a:t>
            </a:r>
            <a:r>
              <a:rPr b="0" lang="en" sz="1300">
                <a:latin typeface="Times New Roman"/>
                <a:ea typeface="Times New Roman"/>
                <a:cs typeface="Times New Roman"/>
                <a:sym typeface="Times New Roman"/>
              </a:rPr>
              <a:t>removed</a:t>
            </a:r>
            <a:r>
              <a:rPr b="0" lang="en" sz="1300">
                <a:latin typeface="Times New Roman"/>
                <a:ea typeface="Times New Roman"/>
                <a:cs typeface="Times New Roman"/>
                <a:sym typeface="Times New Roman"/>
              </a:rPr>
              <a:t> </a:t>
            </a:r>
            <a:endParaRPr b="0" sz="1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51" name="Google Shape;551;p58"/>
          <p:cNvSpPr/>
          <p:nvPr/>
        </p:nvSpPr>
        <p:spPr>
          <a:xfrm rot="10800000">
            <a:off x="-222899" y="68701"/>
            <a:ext cx="9382824" cy="427048"/>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1"/>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8"/>
          <p:cNvSpPr txBox="1"/>
          <p:nvPr/>
        </p:nvSpPr>
        <p:spPr>
          <a:xfrm>
            <a:off x="626825" y="292275"/>
            <a:ext cx="5143500" cy="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u="sng">
                <a:solidFill>
                  <a:schemeClr val="dk1"/>
                </a:solidFill>
                <a:latin typeface="Times New Roman"/>
                <a:ea typeface="Times New Roman"/>
                <a:cs typeface="Times New Roman"/>
                <a:sym typeface="Times New Roman"/>
              </a:rPr>
              <a:t>Exploratory Data Analysis</a:t>
            </a:r>
            <a:endParaRPr b="1"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9"/>
          <p:cNvSpPr txBox="1"/>
          <p:nvPr/>
        </p:nvSpPr>
        <p:spPr>
          <a:xfrm>
            <a:off x="348025" y="542225"/>
            <a:ext cx="45570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Feature Engineering</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58" name="Google Shape;558;p59"/>
          <p:cNvSpPr txBox="1"/>
          <p:nvPr/>
        </p:nvSpPr>
        <p:spPr>
          <a:xfrm>
            <a:off x="424950" y="1532475"/>
            <a:ext cx="7450800" cy="25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Dropping speed which is negative</a:t>
            </a:r>
            <a:endParaRPr b="1"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The negative speed are being drop off due to it being unrealistic to have negative speed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Feature Extraction the new columns base on speed</a:t>
            </a:r>
            <a:endParaRPr b="1"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New columns base on speed will be created to provide more possible columns for visualisation in tableau</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Mean, Median, Standard deviation , max and distance will be feature extracted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Total Duration of Each Trip</a:t>
            </a:r>
            <a:endParaRPr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Total duration of the trip was got through group by and get the total duration</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Then it is converted to mins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nvSpPr>
        <p:spPr>
          <a:xfrm>
            <a:off x="1450075" y="1224600"/>
            <a:ext cx="6027900" cy="27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Car Age Bin and Age Bin</a:t>
            </a:r>
            <a:endParaRPr b="1"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With the use of KBinsDiscretizer, the age and car age bin was bin into 5 different bins and then categorise into low and high etc</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This is to provide analysis on age category for visualisation and not just the age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500">
                <a:solidFill>
                  <a:schemeClr val="dk1"/>
                </a:solidFill>
                <a:latin typeface="Times New Roman"/>
                <a:ea typeface="Times New Roman"/>
                <a:cs typeface="Times New Roman"/>
                <a:sym typeface="Times New Roman"/>
              </a:rPr>
              <a:t>Get the Pitch, Roll and Yaw</a:t>
            </a:r>
            <a:endParaRPr b="1" sz="15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Pitch: Rotation around the vehicle side to side axis, it indicates the up or down angle of the nose, experience when accelerating or braking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Roll: Refers to rotation around the vehicle front to back axis, felt through turning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Yaw: Rotation of the vehicle around the vertical axis which runs from top to bottom the vehicle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64" name="Google Shape;564;p60"/>
          <p:cNvSpPr txBox="1"/>
          <p:nvPr/>
        </p:nvSpPr>
        <p:spPr>
          <a:xfrm>
            <a:off x="348025" y="542225"/>
            <a:ext cx="45570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Feature Engineering</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nvSpPr>
        <p:spPr>
          <a:xfrm>
            <a:off x="518400" y="162775"/>
            <a:ext cx="45570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Dashboard 1</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70" name="Google Shape;570;p61"/>
          <p:cNvPicPr preferRelativeResize="0"/>
          <p:nvPr/>
        </p:nvPicPr>
        <p:blipFill>
          <a:blip r:embed="rId3">
            <a:alphaModFix/>
          </a:blip>
          <a:stretch>
            <a:fillRect/>
          </a:stretch>
        </p:blipFill>
        <p:spPr>
          <a:xfrm>
            <a:off x="138875" y="1224425"/>
            <a:ext cx="5316049" cy="3262900"/>
          </a:xfrm>
          <a:prstGeom prst="rect">
            <a:avLst/>
          </a:prstGeom>
          <a:noFill/>
          <a:ln>
            <a:noFill/>
          </a:ln>
        </p:spPr>
      </p:pic>
      <p:sp>
        <p:nvSpPr>
          <p:cNvPr id="571" name="Google Shape;571;p61"/>
          <p:cNvSpPr txBox="1"/>
          <p:nvPr/>
        </p:nvSpPr>
        <p:spPr>
          <a:xfrm>
            <a:off x="5362200" y="78150"/>
            <a:ext cx="36627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Dashboard 1 allows managers to visualise, analyse, and compare cab-driving data such as the telematics data on trip safety and make informed decisions.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Manager is able to customise cab driver’s based on car make, safety label and driver’s experience for analysis.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can be seen that most drivers are experienced and drive Toyota.</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box and whiskers plot was made to analyse the yaw experience based on their driving experience. The newer drivers are more conservative have a smaller yaw which means smaller rotations between turns whereas the more experienced drivers are more ‘daring’,  having a larger yaw which suggests a difference in driving behaviour.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 addition there is a bar plot to compare between the average years of driving experience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2"/>
          <p:cNvSpPr txBox="1"/>
          <p:nvPr/>
        </p:nvSpPr>
        <p:spPr>
          <a:xfrm>
            <a:off x="588100" y="201500"/>
            <a:ext cx="45570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Dashboard 2</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77" name="Google Shape;577;p62"/>
          <p:cNvPicPr preferRelativeResize="0"/>
          <p:nvPr/>
        </p:nvPicPr>
        <p:blipFill>
          <a:blip r:embed="rId3">
            <a:alphaModFix/>
          </a:blip>
          <a:stretch>
            <a:fillRect/>
          </a:stretch>
        </p:blipFill>
        <p:spPr>
          <a:xfrm>
            <a:off x="198850" y="936675"/>
            <a:ext cx="5783000" cy="3667125"/>
          </a:xfrm>
          <a:prstGeom prst="rect">
            <a:avLst/>
          </a:prstGeom>
          <a:noFill/>
          <a:ln>
            <a:noFill/>
          </a:ln>
        </p:spPr>
      </p:pic>
      <p:sp>
        <p:nvSpPr>
          <p:cNvPr id="578" name="Google Shape;578;p62"/>
          <p:cNvSpPr txBox="1"/>
          <p:nvPr/>
        </p:nvSpPr>
        <p:spPr>
          <a:xfrm>
            <a:off x="6145275" y="301875"/>
            <a:ext cx="2884200" cy="468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Dashboard 2 shows the information about the rating of the driver and the trip he takes.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provides a comparison between normal and dangerous in the dataset for all the drivers, we can see that there is a higher count of label 0 which is Normal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Driver can check his experience level , rating , percentage of safe and dangerous trip and some important data by put his name in dropdown menu, this give insights on how the experiences of drivers might correlate with satisfaction of the customer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Even the driver with the rating of 2 , 80% of the trip ate safe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3"/>
          <p:cNvSpPr txBox="1"/>
          <p:nvPr/>
        </p:nvSpPr>
        <p:spPr>
          <a:xfrm>
            <a:off x="533875" y="271200"/>
            <a:ext cx="45570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2600" u="sng">
                <a:solidFill>
                  <a:schemeClr val="dk1"/>
                </a:solidFill>
                <a:latin typeface="Times New Roman"/>
                <a:ea typeface="Times New Roman"/>
                <a:cs typeface="Times New Roman"/>
                <a:sym typeface="Times New Roman"/>
              </a:rPr>
              <a:t>Dashboard 3</a:t>
            </a:r>
            <a:endParaRPr b="1" sz="2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584" name="Google Shape;584;p63"/>
          <p:cNvPicPr preferRelativeResize="0"/>
          <p:nvPr/>
        </p:nvPicPr>
        <p:blipFill>
          <a:blip r:embed="rId3">
            <a:alphaModFix/>
          </a:blip>
          <a:stretch>
            <a:fillRect/>
          </a:stretch>
        </p:blipFill>
        <p:spPr>
          <a:xfrm>
            <a:off x="222125" y="905700"/>
            <a:ext cx="5943600" cy="3648075"/>
          </a:xfrm>
          <a:prstGeom prst="rect">
            <a:avLst/>
          </a:prstGeom>
          <a:noFill/>
          <a:ln>
            <a:noFill/>
          </a:ln>
        </p:spPr>
      </p:pic>
      <p:sp>
        <p:nvSpPr>
          <p:cNvPr id="585" name="Google Shape;585;p63"/>
          <p:cNvSpPr txBox="1"/>
          <p:nvPr/>
        </p:nvSpPr>
        <p:spPr>
          <a:xfrm>
            <a:off x="6165725" y="271200"/>
            <a:ext cx="2978100" cy="40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solidFill>
                  <a:schemeClr val="dk1"/>
                </a:solidFill>
                <a:latin typeface="Times New Roman"/>
                <a:ea typeface="Times New Roman"/>
                <a:cs typeface="Times New Roman"/>
                <a:sym typeface="Times New Roman"/>
              </a:rPr>
              <a:t>Dashboard 3 provides more in depth analysis on the different car make for managers to delve deeper into.</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average duration of trips was also compared based on the cab driver’s rating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Average duration of trip with respect to rating to provide how the age of the car might affect the length of trips and the rating receives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 donut chart was plotted out to sieve out the count of different car makes between safe and dangerous drivers which helps the manager to see which one are more associated with each safety category and to make a suggestion to the upper management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Business understanding</a:t>
            </a:r>
            <a:endParaRPr sz="3300"/>
          </a:p>
        </p:txBody>
      </p:sp>
      <p:sp>
        <p:nvSpPr>
          <p:cNvPr id="391" name="Google Shape;391;p37"/>
          <p:cNvSpPr txBox="1"/>
          <p:nvPr>
            <p:ph idx="13" type="title"/>
          </p:nvPr>
        </p:nvSpPr>
        <p:spPr>
          <a:xfrm>
            <a:off x="714625" y="2003550"/>
            <a:ext cx="8122500" cy="1435800"/>
          </a:xfrm>
          <a:prstGeom prst="rect">
            <a:avLst/>
          </a:prstGeom>
        </p:spPr>
        <p:txBody>
          <a:bodyPr anchorCtr="0" anchor="ctr" bIns="91425" lIns="91425" spcFirstLastPara="1" rIns="91425" wrap="square" tIns="91425">
            <a:noAutofit/>
          </a:bodyPr>
          <a:lstStyle/>
          <a:p>
            <a:pPr indent="-298450" lvl="0" marL="457200" rtl="0" algn="l">
              <a:lnSpc>
                <a:spcPct val="150000"/>
              </a:lnSpc>
              <a:spcBef>
                <a:spcPts val="1000"/>
              </a:spcBef>
              <a:spcAft>
                <a:spcPts val="0"/>
              </a:spcAft>
              <a:buSzPts val="1100"/>
              <a:buFont typeface="Open Sans"/>
              <a:buAutoNum type="arabicPeriod"/>
            </a:pPr>
            <a:r>
              <a:rPr b="0" lang="en" sz="1100">
                <a:latin typeface="Open Sans"/>
                <a:ea typeface="Open Sans"/>
                <a:cs typeface="Open Sans"/>
                <a:sym typeface="Open Sans"/>
              </a:rPr>
              <a:t>Improvement of safety</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Enhance safety by identifying and </a:t>
            </a:r>
            <a:r>
              <a:rPr b="0" lang="en" sz="1100">
                <a:latin typeface="Open Sans"/>
                <a:ea typeface="Open Sans"/>
                <a:cs typeface="Open Sans"/>
                <a:sym typeface="Open Sans"/>
              </a:rPr>
              <a:t>analysing</a:t>
            </a:r>
            <a:r>
              <a:rPr b="0" lang="en" sz="1100">
                <a:latin typeface="Open Sans"/>
                <a:ea typeface="Open Sans"/>
                <a:cs typeface="Open Sans"/>
                <a:sym typeface="Open Sans"/>
              </a:rPr>
              <a:t> driver behaviour </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Involves distinguishing between safety and dangerous trips and analyse various data such as acceleration in a trip</a:t>
            </a:r>
            <a:endParaRPr b="0" sz="1100">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b="0" lang="en" sz="1100">
                <a:latin typeface="Open Sans"/>
                <a:ea typeface="Open Sans"/>
                <a:cs typeface="Open Sans"/>
                <a:sym typeface="Open Sans"/>
              </a:rPr>
              <a:t>Interactive Dashboard</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Important to create an intuitive, user-friendly application</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Present information and analytics in a clear and easily understandable format </a:t>
            </a:r>
            <a:endParaRPr b="0" sz="1100">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b="0" lang="en" sz="1100">
                <a:latin typeface="Open Sans"/>
                <a:ea typeface="Open Sans"/>
                <a:cs typeface="Open Sans"/>
                <a:sym typeface="Open Sans"/>
              </a:rPr>
              <a:t>Data-Driven Insights</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Focus on utilising cab data collected during trips to extract meaningful insights</a:t>
            </a:r>
            <a:endParaRPr b="0" sz="1100">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b="0" lang="en" sz="1100">
                <a:latin typeface="Open Sans"/>
                <a:ea typeface="Open Sans"/>
                <a:cs typeface="Open Sans"/>
                <a:sym typeface="Open Sans"/>
              </a:rPr>
              <a:t>Provide Business Impact</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Utilising the insights to have an actionable steps</a:t>
            </a:r>
            <a:endParaRPr b="0" sz="1100">
              <a:latin typeface="Open Sans"/>
              <a:ea typeface="Open Sans"/>
              <a:cs typeface="Open Sans"/>
              <a:sym typeface="Open Sans"/>
            </a:endParaRPr>
          </a:p>
          <a:p>
            <a:pPr indent="-298450" lvl="1" marL="914400" rtl="0" algn="l">
              <a:lnSpc>
                <a:spcPct val="150000"/>
              </a:lnSpc>
              <a:spcBef>
                <a:spcPts val="0"/>
              </a:spcBef>
              <a:spcAft>
                <a:spcPts val="0"/>
              </a:spcAft>
              <a:buSzPts val="1100"/>
              <a:buFont typeface="Open Sans"/>
              <a:buAutoNum type="alphaLcPeriod"/>
            </a:pPr>
            <a:r>
              <a:rPr b="0" lang="en" sz="1100">
                <a:latin typeface="Open Sans"/>
                <a:ea typeface="Open Sans"/>
                <a:cs typeface="Open Sans"/>
                <a:sym typeface="Open Sans"/>
              </a:rPr>
              <a:t>Improve on the overall safety standards of GoBest Cabs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4"/>
          <p:cNvSpPr txBox="1"/>
          <p:nvPr/>
        </p:nvSpPr>
        <p:spPr>
          <a:xfrm>
            <a:off x="3517200" y="457550"/>
            <a:ext cx="2109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chemeClr val="dk1"/>
                </a:solidFill>
                <a:latin typeface="Times New Roman"/>
                <a:ea typeface="Times New Roman"/>
                <a:cs typeface="Times New Roman"/>
                <a:sym typeface="Times New Roman"/>
              </a:rPr>
              <a:t>Conclusion</a:t>
            </a:r>
            <a:endParaRPr>
              <a:solidFill>
                <a:schemeClr val="dk1"/>
              </a:solidFill>
              <a:latin typeface="DM Sans"/>
              <a:ea typeface="DM Sans"/>
              <a:cs typeface="DM Sans"/>
              <a:sym typeface="DM Sans"/>
            </a:endParaRPr>
          </a:p>
        </p:txBody>
      </p:sp>
      <p:sp>
        <p:nvSpPr>
          <p:cNvPr id="591" name="Google Shape;591;p64"/>
          <p:cNvSpPr txBox="1"/>
          <p:nvPr/>
        </p:nvSpPr>
        <p:spPr>
          <a:xfrm>
            <a:off x="754350" y="1237900"/>
            <a:ext cx="7635300" cy="27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In conclusion, our team has developed 3 dashboards for GoBest Cab for managers and cab drivers to utilise based on their different needs. We placed ourselves in the shoes of these users when utilising our product to ensure high standards of our work.</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Through this project, we learn about the different processes of a data science project. At the start, we learn about database designing, creation of query and pipeline followed by doing Data cleansing and data preprocessing. In addition, additional analysis with Plotly was tried and created</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500">
                <a:solidFill>
                  <a:schemeClr val="dk1"/>
                </a:solidFill>
                <a:latin typeface="Times New Roman"/>
                <a:ea typeface="Times New Roman"/>
                <a:cs typeface="Times New Roman"/>
                <a:sym typeface="Times New Roman"/>
              </a:rPr>
              <a:t>Overall, the dashboard provided a good analysis to fulfil the user story of users manager and drivers with the database design fulfilling the database administrator.</a:t>
            </a:r>
            <a:endParaRPr sz="1500">
              <a:solidFill>
                <a:schemeClr val="dk1"/>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aphicFrame>
        <p:nvGraphicFramePr>
          <p:cNvPr id="596" name="Google Shape;596;p65"/>
          <p:cNvGraphicFramePr/>
          <p:nvPr/>
        </p:nvGraphicFramePr>
        <p:xfrm>
          <a:off x="952500" y="1357000"/>
          <a:ext cx="3000000" cy="3000000"/>
        </p:xfrm>
        <a:graphic>
          <a:graphicData uri="http://schemas.openxmlformats.org/drawingml/2006/table">
            <a:tbl>
              <a:tblPr>
                <a:noFill/>
                <a:tableStyleId>{3C080521-445E-4FCF-A395-0C89F9941A59}</a:tableStyleId>
              </a:tblPr>
              <a:tblGrid>
                <a:gridCol w="3619500"/>
                <a:gridCol w="3619500"/>
              </a:tblGrid>
              <a:tr h="625375">
                <a:tc>
                  <a:txBody>
                    <a:bodyPr/>
                    <a:lstStyle/>
                    <a:p>
                      <a:pPr indent="0" lvl="0" marL="0" rtl="0" algn="l">
                        <a:spcBef>
                          <a:spcPts val="0"/>
                        </a:spcBef>
                        <a:spcAft>
                          <a:spcPts val="0"/>
                        </a:spcAft>
                        <a:buNone/>
                      </a:pPr>
                      <a:r>
                        <a:rPr lang="en">
                          <a:solidFill>
                            <a:schemeClr val="dk1"/>
                          </a:solidFill>
                        </a:rPr>
                        <a:t>Student 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 of Contribution</a:t>
                      </a:r>
                      <a:endParaRPr/>
                    </a:p>
                  </a:txBody>
                  <a:tcPr marT="91425" marB="91425" marR="91425" marL="91425">
                    <a:lnB cap="flat" cmpd="sng" w="9525">
                      <a:solidFill>
                        <a:schemeClr val="dk1"/>
                      </a:solidFill>
                      <a:prstDash val="solid"/>
                      <a:round/>
                      <a:headEnd len="sm" w="sm" type="none"/>
                      <a:tailEnd len="sm" w="sm" type="none"/>
                    </a:lnB>
                  </a:tcPr>
                </a:tc>
              </a:tr>
              <a:tr h="601375">
                <a:tc>
                  <a:txBody>
                    <a:bodyPr/>
                    <a:lstStyle/>
                    <a:p>
                      <a:pPr indent="0" lvl="0" marL="0" rtl="0" algn="l">
                        <a:spcBef>
                          <a:spcPts val="0"/>
                        </a:spcBef>
                        <a:spcAft>
                          <a:spcPts val="0"/>
                        </a:spcAft>
                        <a:buNone/>
                      </a:pPr>
                      <a:r>
                        <a:rPr lang="en">
                          <a:solidFill>
                            <a:schemeClr val="dk1"/>
                          </a:solidFill>
                        </a:rPr>
                        <a:t>Goh Rui Zhuo</a:t>
                      </a:r>
                      <a:endParaRPr/>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43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1375">
                <a:tc>
                  <a:txBody>
                    <a:bodyPr/>
                    <a:lstStyle/>
                    <a:p>
                      <a:pPr indent="0" lvl="0" marL="0" rtl="0" algn="l">
                        <a:spcBef>
                          <a:spcPts val="0"/>
                        </a:spcBef>
                        <a:spcAft>
                          <a:spcPts val="0"/>
                        </a:spcAft>
                        <a:buNone/>
                      </a:pPr>
                      <a:r>
                        <a:rPr lang="en">
                          <a:solidFill>
                            <a:schemeClr val="dk1"/>
                          </a:solidFill>
                        </a:rPr>
                        <a:t>Toh Kien Yu</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lnT cap="flat" cmpd="sng" w="9525">
                      <a:solidFill>
                        <a:schemeClr val="dk1"/>
                      </a:solidFill>
                      <a:prstDash val="solid"/>
                      <a:round/>
                      <a:headEnd len="sm" w="sm" type="none"/>
                      <a:tailEnd len="sm" w="sm" type="none"/>
                    </a:lnT>
                  </a:tcPr>
                </a:tc>
              </a:tr>
              <a:tr h="601375">
                <a:tc>
                  <a:txBody>
                    <a:bodyPr/>
                    <a:lstStyle/>
                    <a:p>
                      <a:pPr indent="0" lvl="0" marL="0" rtl="0" algn="l">
                        <a:spcBef>
                          <a:spcPts val="0"/>
                        </a:spcBef>
                        <a:spcAft>
                          <a:spcPts val="0"/>
                        </a:spcAft>
                        <a:buNone/>
                      </a:pPr>
                      <a:r>
                        <a:rPr lang="en">
                          <a:solidFill>
                            <a:schemeClr val="dk1"/>
                          </a:solidFill>
                        </a:rPr>
                        <a:t>Wang ZiXin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714675" y="521225"/>
            <a:ext cx="77148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397" name="Google Shape;397;p38"/>
          <p:cNvSpPr txBox="1"/>
          <p:nvPr/>
        </p:nvSpPr>
        <p:spPr>
          <a:xfrm>
            <a:off x="674900" y="1147925"/>
            <a:ext cx="7714800" cy="32880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000"/>
              </a:spcBef>
              <a:spcAft>
                <a:spcPts val="0"/>
              </a:spcAft>
              <a:buClr>
                <a:schemeClr val="dk1"/>
              </a:buClr>
              <a:buSzPts val="1100"/>
              <a:buFont typeface="Open Sans"/>
              <a:buAutoNum type="arabicPeriod"/>
            </a:pPr>
            <a:r>
              <a:rPr lang="en" sz="1100">
                <a:solidFill>
                  <a:schemeClr val="dk1"/>
                </a:solidFill>
                <a:latin typeface="Open Sans"/>
                <a:ea typeface="Open Sans"/>
                <a:cs typeface="Open Sans"/>
                <a:sym typeface="Open Sans"/>
              </a:rPr>
              <a:t>Sensors dataset</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In the sensor dataset, it contains the telematics data from speed to accuracy</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Dataset is split into 5 different files and with a total of 7 million dataset</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This dataset is useful in identifying the trend </a:t>
            </a:r>
            <a:endParaRPr sz="1100">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sz="1100">
                <a:solidFill>
                  <a:schemeClr val="dk1"/>
                </a:solidFill>
                <a:latin typeface="Open Sans"/>
                <a:ea typeface="Open Sans"/>
                <a:cs typeface="Open Sans"/>
                <a:sym typeface="Open Sans"/>
              </a:rPr>
              <a:t>Drivers Data</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Contains the driver information from name to rating</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Understand which driver is driving dangerously </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Suitable to provide insights of which driver to alert of dangerous driving</a:t>
            </a:r>
            <a:endParaRPr sz="1100">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sz="1100">
                <a:solidFill>
                  <a:schemeClr val="dk1"/>
                </a:solidFill>
                <a:latin typeface="Open Sans"/>
                <a:ea typeface="Open Sans"/>
                <a:cs typeface="Open Sans"/>
                <a:sym typeface="Open Sans"/>
              </a:rPr>
              <a:t>Safety Labels</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Provide the labels of dangerous and safe driving </a:t>
            </a:r>
            <a:endParaRPr sz="1100">
              <a:solidFill>
                <a:schemeClr val="dk1"/>
              </a:solidFill>
              <a:latin typeface="Open Sans"/>
              <a:ea typeface="Open Sans"/>
              <a:cs typeface="Open Sans"/>
              <a:sym typeface="Open Sans"/>
            </a:endParaRPr>
          </a:p>
          <a:p>
            <a:pPr indent="-298450" lvl="1" marL="914400" rtl="0" algn="l">
              <a:lnSpc>
                <a:spcPct val="150000"/>
              </a:lnSpc>
              <a:spcBef>
                <a:spcPts val="0"/>
              </a:spcBef>
              <a:spcAft>
                <a:spcPts val="0"/>
              </a:spcAft>
              <a:buClr>
                <a:schemeClr val="dk1"/>
              </a:buClr>
              <a:buSzPts val="1100"/>
              <a:buFont typeface="Open Sans"/>
              <a:buAutoNum type="alphaLcPeriod"/>
            </a:pPr>
            <a:r>
              <a:rPr lang="en" sz="1100">
                <a:solidFill>
                  <a:schemeClr val="dk1"/>
                </a:solidFill>
                <a:latin typeface="Open Sans"/>
                <a:ea typeface="Open Sans"/>
                <a:cs typeface="Open Sans"/>
                <a:sym typeface="Open Sans"/>
              </a:rPr>
              <a:t>Contains booking ID for linking of foreign key with the sensor table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p:nvPr/>
        </p:nvSpPr>
        <p:spPr>
          <a:xfrm>
            <a:off x="-1161121" y="432963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txBox="1"/>
          <p:nvPr/>
        </p:nvSpPr>
        <p:spPr>
          <a:xfrm>
            <a:off x="368625" y="104925"/>
            <a:ext cx="58068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DM Sans"/>
                <a:ea typeface="DM Sans"/>
                <a:cs typeface="DM Sans"/>
                <a:sym typeface="DM Sans"/>
              </a:rPr>
              <a:t>As a Manager:</a:t>
            </a:r>
            <a:endParaRPr sz="2800">
              <a:solidFill>
                <a:schemeClr val="dk1"/>
              </a:solidFill>
              <a:latin typeface="DM Sans"/>
              <a:ea typeface="DM Sans"/>
              <a:cs typeface="DM Sans"/>
              <a:sym typeface="DM Sans"/>
            </a:endParaRPr>
          </a:p>
        </p:txBody>
      </p:sp>
      <p:sp>
        <p:nvSpPr>
          <p:cNvPr id="404" name="Google Shape;404;p39"/>
          <p:cNvSpPr/>
          <p:nvPr/>
        </p:nvSpPr>
        <p:spPr>
          <a:xfrm>
            <a:off x="368625" y="860600"/>
            <a:ext cx="3878400" cy="33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405" name="Google Shape;405;p39"/>
          <p:cNvSpPr txBox="1"/>
          <p:nvPr/>
        </p:nvSpPr>
        <p:spPr>
          <a:xfrm>
            <a:off x="568875" y="1087925"/>
            <a:ext cx="3477900" cy="29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latin typeface="DM Sans"/>
                <a:ea typeface="DM Sans"/>
                <a:cs typeface="DM Sans"/>
                <a:sym typeface="DM Sans"/>
              </a:rPr>
              <a:t>I need an intuitive application with a user interface so that I can visualise, analyse, and compare cab-driving data such as the telematics data on trip safety and make informed decisions.</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rPr lang="en" sz="1200">
                <a:solidFill>
                  <a:srgbClr val="212121"/>
                </a:solidFill>
                <a:latin typeface="DM Sans"/>
                <a:ea typeface="DM Sans"/>
                <a:cs typeface="DM Sans"/>
                <a:sym typeface="DM Sans"/>
              </a:rPr>
              <a:t>Confirmation</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Acceleration distribution can be seen in the dashboard.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Speed base of each driver can be seen.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Info is well readable by the user.</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Able to seamlessly identify dangerous trips.</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p:txBody>
      </p:sp>
      <p:sp>
        <p:nvSpPr>
          <p:cNvPr id="406" name="Google Shape;406;p39"/>
          <p:cNvSpPr/>
          <p:nvPr/>
        </p:nvSpPr>
        <p:spPr>
          <a:xfrm>
            <a:off x="3151554" y="427888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4624800" y="860600"/>
            <a:ext cx="3878400" cy="33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408" name="Google Shape;408;p39"/>
          <p:cNvSpPr txBox="1"/>
          <p:nvPr/>
        </p:nvSpPr>
        <p:spPr>
          <a:xfrm>
            <a:off x="4825050" y="1087925"/>
            <a:ext cx="3477900" cy="29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latin typeface="DM Sans"/>
                <a:ea typeface="DM Sans"/>
                <a:cs typeface="DM Sans"/>
                <a:sym typeface="DM Sans"/>
              </a:rPr>
              <a:t>I want to be able to do a comparison between different drivers so that I can compare between different drivers in visualisation to spot patterns of dangerous driving habits.</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rPr lang="en" sz="1200">
                <a:solidFill>
                  <a:srgbClr val="212121"/>
                </a:solidFill>
                <a:latin typeface="DM Sans"/>
                <a:ea typeface="DM Sans"/>
                <a:cs typeface="DM Sans"/>
                <a:sym typeface="DM Sans"/>
              </a:rPr>
              <a:t>Confirmation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User friendly interface for seamless user interaction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Retrieve historical trends.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System capability to detect anomalies in driver behaviour. </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Ability to select driver</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p:nvPr/>
        </p:nvSpPr>
        <p:spPr>
          <a:xfrm>
            <a:off x="-1161121" y="432963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txBox="1"/>
          <p:nvPr/>
        </p:nvSpPr>
        <p:spPr>
          <a:xfrm>
            <a:off x="368625" y="104925"/>
            <a:ext cx="58068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DM Sans"/>
                <a:ea typeface="DM Sans"/>
                <a:cs typeface="DM Sans"/>
                <a:sym typeface="DM Sans"/>
              </a:rPr>
              <a:t>As a Cab Driver:</a:t>
            </a:r>
            <a:endParaRPr sz="2800">
              <a:solidFill>
                <a:schemeClr val="dk1"/>
              </a:solidFill>
              <a:latin typeface="DM Sans"/>
              <a:ea typeface="DM Sans"/>
              <a:cs typeface="DM Sans"/>
              <a:sym typeface="DM Sans"/>
            </a:endParaRPr>
          </a:p>
        </p:txBody>
      </p:sp>
      <p:sp>
        <p:nvSpPr>
          <p:cNvPr id="415" name="Google Shape;415;p40"/>
          <p:cNvSpPr/>
          <p:nvPr/>
        </p:nvSpPr>
        <p:spPr>
          <a:xfrm>
            <a:off x="368625" y="860600"/>
            <a:ext cx="3878400" cy="33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416" name="Google Shape;416;p40"/>
          <p:cNvSpPr txBox="1"/>
          <p:nvPr/>
        </p:nvSpPr>
        <p:spPr>
          <a:xfrm>
            <a:off x="568875" y="1087925"/>
            <a:ext cx="3477900" cy="29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latin typeface="DM Sans"/>
                <a:ea typeface="DM Sans"/>
                <a:cs typeface="DM Sans"/>
                <a:sym typeface="DM Sans"/>
              </a:rPr>
              <a:t>I want to have a personalised dashboard where I can view statistics such as my driving ratings and safe driving so that it improves the passenger's experience.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rPr lang="en" sz="1200">
                <a:solidFill>
                  <a:srgbClr val="212121"/>
                </a:solidFill>
                <a:latin typeface="DM Sans"/>
                <a:ea typeface="DM Sans"/>
                <a:cs typeface="DM Sans"/>
                <a:sym typeface="DM Sans"/>
              </a:rPr>
              <a:t>Confirmation</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Drop down menu provided for different options</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All the information which appears in dataset can be found in dashboard</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The dashboard should be interactive and have user-friendly interface (added colour style)</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p:txBody>
      </p:sp>
      <p:sp>
        <p:nvSpPr>
          <p:cNvPr id="417" name="Google Shape;417;p40"/>
          <p:cNvSpPr/>
          <p:nvPr/>
        </p:nvSpPr>
        <p:spPr>
          <a:xfrm>
            <a:off x="3151554" y="427888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4624800" y="860600"/>
            <a:ext cx="3878400" cy="33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419" name="Google Shape;419;p40"/>
          <p:cNvSpPr txBox="1"/>
          <p:nvPr/>
        </p:nvSpPr>
        <p:spPr>
          <a:xfrm>
            <a:off x="4825050" y="934100"/>
            <a:ext cx="3477900" cy="29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00">
                <a:latin typeface="Times New Roman"/>
                <a:ea typeface="Times New Roman"/>
                <a:cs typeface="Times New Roman"/>
                <a:sym typeface="Times New Roman"/>
              </a:rPr>
              <a:t>As a </a:t>
            </a:r>
            <a:r>
              <a:rPr b="1" lang="en" sz="1300">
                <a:latin typeface="Times New Roman"/>
                <a:ea typeface="Times New Roman"/>
                <a:cs typeface="Times New Roman"/>
                <a:sym typeface="Times New Roman"/>
              </a:rPr>
              <a:t>cab driver, </a:t>
            </a:r>
            <a:r>
              <a:rPr lang="en" sz="1300">
                <a:latin typeface="Times New Roman"/>
                <a:ea typeface="Times New Roman"/>
                <a:cs typeface="Times New Roman"/>
                <a:sym typeface="Times New Roman"/>
              </a:rPr>
              <a:t>I want a model that can predict the safety and unsafety of a trip so that I can notify the driver to beware and be more cautious when driving. </a:t>
            </a:r>
            <a:endParaRPr sz="13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300">
                <a:latin typeface="Times New Roman"/>
                <a:ea typeface="Times New Roman"/>
                <a:cs typeface="Times New Roman"/>
                <a:sym typeface="Times New Roman"/>
              </a:rPr>
              <a:t>Acceptance Criteria: </a:t>
            </a:r>
            <a:endParaRPr sz="13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Times New Roman"/>
              <a:buChar char="-"/>
            </a:pPr>
            <a:r>
              <a:rPr lang="en" sz="1300">
                <a:latin typeface="Times New Roman"/>
                <a:ea typeface="Times New Roman"/>
                <a:cs typeface="Times New Roman"/>
                <a:sym typeface="Times New Roman"/>
              </a:rPr>
              <a:t>The accuracy of prediction should be  high </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 It should be able to provide real time prediction for trip safety </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 The model should consider a wide range of relevant data that contribute to travel.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p:nvPr/>
        </p:nvSpPr>
        <p:spPr>
          <a:xfrm>
            <a:off x="-1161121" y="432963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txBox="1"/>
          <p:nvPr/>
        </p:nvSpPr>
        <p:spPr>
          <a:xfrm>
            <a:off x="368625" y="104925"/>
            <a:ext cx="58068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DM Sans"/>
                <a:ea typeface="DM Sans"/>
                <a:cs typeface="DM Sans"/>
                <a:sym typeface="DM Sans"/>
              </a:rPr>
              <a:t>As an </a:t>
            </a:r>
            <a:r>
              <a:rPr lang="en" sz="2800">
                <a:solidFill>
                  <a:schemeClr val="dk1"/>
                </a:solidFill>
                <a:latin typeface="DM Sans"/>
                <a:ea typeface="DM Sans"/>
                <a:cs typeface="DM Sans"/>
                <a:sym typeface="DM Sans"/>
              </a:rPr>
              <a:t>Administrator</a:t>
            </a:r>
            <a:r>
              <a:rPr lang="en" sz="2800">
                <a:solidFill>
                  <a:schemeClr val="dk1"/>
                </a:solidFill>
                <a:latin typeface="DM Sans"/>
                <a:ea typeface="DM Sans"/>
                <a:cs typeface="DM Sans"/>
                <a:sym typeface="DM Sans"/>
              </a:rPr>
              <a:t>:</a:t>
            </a:r>
            <a:endParaRPr sz="2800">
              <a:solidFill>
                <a:schemeClr val="dk1"/>
              </a:solidFill>
              <a:latin typeface="DM Sans"/>
              <a:ea typeface="DM Sans"/>
              <a:cs typeface="DM Sans"/>
              <a:sym typeface="DM Sans"/>
            </a:endParaRPr>
          </a:p>
        </p:txBody>
      </p:sp>
      <p:sp>
        <p:nvSpPr>
          <p:cNvPr id="426" name="Google Shape;426;p41"/>
          <p:cNvSpPr/>
          <p:nvPr/>
        </p:nvSpPr>
        <p:spPr>
          <a:xfrm>
            <a:off x="368625" y="860600"/>
            <a:ext cx="7728000" cy="33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427" name="Google Shape;427;p41"/>
          <p:cNvSpPr txBox="1"/>
          <p:nvPr/>
        </p:nvSpPr>
        <p:spPr>
          <a:xfrm>
            <a:off x="801825" y="1096075"/>
            <a:ext cx="6861600" cy="19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latin typeface="DM Sans"/>
                <a:ea typeface="DM Sans"/>
                <a:cs typeface="DM Sans"/>
                <a:sym typeface="DM Sans"/>
              </a:rPr>
              <a:t>I want to be able to ensure and efficient access to data related to driver’s performance and safety metrics, so that business analysts can effectively monitor safety and identify trends.</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rPr lang="en" sz="1200">
                <a:solidFill>
                  <a:srgbClr val="212121"/>
                </a:solidFill>
                <a:latin typeface="DM Sans"/>
                <a:ea typeface="DM Sans"/>
                <a:cs typeface="DM Sans"/>
                <a:sym typeface="DM Sans"/>
              </a:rPr>
              <a:t>Confirmation</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Database contains safety metrics such as safety labels with other information such as speeds.</a:t>
            </a:r>
            <a:endParaRPr sz="1200">
              <a:solidFill>
                <a:srgbClr val="212121"/>
              </a:solidFill>
              <a:latin typeface="DM Sans"/>
              <a:ea typeface="DM Sans"/>
              <a:cs typeface="DM Sans"/>
              <a:sym typeface="DM Sans"/>
            </a:endParaRPr>
          </a:p>
          <a:p>
            <a:pPr indent="-304800" lvl="0" marL="457200" rtl="0" algn="l">
              <a:spcBef>
                <a:spcPts val="0"/>
              </a:spcBef>
              <a:spcAft>
                <a:spcPts val="0"/>
              </a:spcAft>
              <a:buClr>
                <a:srgbClr val="212121"/>
              </a:buClr>
              <a:buSzPts val="1200"/>
              <a:buFont typeface="DM Sans"/>
              <a:buChar char="-"/>
            </a:pPr>
            <a:r>
              <a:rPr lang="en" sz="1200">
                <a:solidFill>
                  <a:srgbClr val="212121"/>
                </a:solidFill>
                <a:latin typeface="DM Sans"/>
                <a:ea typeface="DM Sans"/>
                <a:cs typeface="DM Sans"/>
                <a:sym typeface="DM Sans"/>
              </a:rPr>
              <a:t>Databases are well designed with proper primary key and foreign key</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sz="1200">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a:p>
            <a:pPr indent="0" lvl="0" marL="0" rtl="0" algn="l">
              <a:spcBef>
                <a:spcPts val="0"/>
              </a:spcBef>
              <a:spcAft>
                <a:spcPts val="0"/>
              </a:spcAft>
              <a:buNone/>
            </a:pPr>
            <a:r>
              <a:t/>
            </a:r>
            <a:endParaRPr>
              <a:solidFill>
                <a:srgbClr val="212121"/>
              </a:solidFill>
              <a:latin typeface="DM Sans"/>
              <a:ea typeface="DM Sans"/>
              <a:cs typeface="DM Sans"/>
              <a:sym typeface="DM Sans"/>
            </a:endParaRPr>
          </a:p>
        </p:txBody>
      </p:sp>
      <p:sp>
        <p:nvSpPr>
          <p:cNvPr id="428" name="Google Shape;428;p41"/>
          <p:cNvSpPr/>
          <p:nvPr/>
        </p:nvSpPr>
        <p:spPr>
          <a:xfrm>
            <a:off x="3151554" y="4278886"/>
            <a:ext cx="7364863" cy="335201"/>
          </a:xfrm>
          <a:custGeom>
            <a:rect b="b" l="l" r="r" t="t"/>
            <a:pathLst>
              <a:path extrusionOk="0" fill="none" h="2379" w="52272">
                <a:moveTo>
                  <a:pt x="0" y="1"/>
                </a:moveTo>
                <a:lnTo>
                  <a:pt x="23309" y="1"/>
                </a:lnTo>
                <a:lnTo>
                  <a:pt x="25683" y="2378"/>
                </a:lnTo>
                <a:lnTo>
                  <a:pt x="52272" y="2378"/>
                </a:lnTo>
              </a:path>
            </a:pathLst>
          </a:custGeom>
          <a:noFill/>
          <a:ln cap="flat" cmpd="sng" w="9525">
            <a:solidFill>
              <a:schemeClr val="lt2"/>
            </a:solidFill>
            <a:prstDash val="solid"/>
            <a:miter lim="40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Database Operation</a:t>
            </a:r>
            <a:endParaRPr sz="2500" u="sng">
              <a:solidFill>
                <a:schemeClr val="dk1"/>
              </a:solidFill>
              <a:latin typeface="DM Sans"/>
              <a:ea typeface="DM Sans"/>
              <a:cs typeface="DM Sans"/>
              <a:sym typeface="DM Sans"/>
            </a:endParaRPr>
          </a:p>
        </p:txBody>
      </p:sp>
      <p:sp>
        <p:nvSpPr>
          <p:cNvPr id="434" name="Google Shape;434;p42"/>
          <p:cNvSpPr txBox="1"/>
          <p:nvPr/>
        </p:nvSpPr>
        <p:spPr>
          <a:xfrm>
            <a:off x="529200" y="934800"/>
            <a:ext cx="7714800" cy="257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solidFill>
                  <a:schemeClr val="dk1"/>
                </a:solidFill>
                <a:latin typeface="Open Sans"/>
                <a:ea typeface="Open Sans"/>
                <a:cs typeface="Open Sans"/>
                <a:sym typeface="Open Sans"/>
              </a:rPr>
              <a:t>Database Design</a:t>
            </a:r>
            <a:endParaRPr>
              <a:solidFill>
                <a:schemeClr val="dk1"/>
              </a:solidFill>
              <a:latin typeface="Open Sans"/>
              <a:ea typeface="Open Sans"/>
              <a:cs typeface="Open Sans"/>
              <a:sym typeface="Open Sans"/>
            </a:endParaRPr>
          </a:p>
          <a:p>
            <a:pPr indent="-304800" lvl="0" marL="457200" rtl="0" algn="l">
              <a:lnSpc>
                <a:spcPct val="150000"/>
              </a:lnSpc>
              <a:spcBef>
                <a:spcPts val="100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With three tables of Sensors, Drivers and Safety Labels,</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 there is a need to link the tables together</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Sensor will have a separate unique identifier key </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as its primary key with booking ID as foreign key</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Drivers will have driver id as the primary key </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Safety Labels will have the booking ID as the primary </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key with foreign key driver id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35" name="Google Shape;435;p42"/>
          <p:cNvPicPr preferRelativeResize="0"/>
          <p:nvPr/>
        </p:nvPicPr>
        <p:blipFill>
          <a:blip r:embed="rId3">
            <a:alphaModFix/>
          </a:blip>
          <a:stretch>
            <a:fillRect/>
          </a:stretch>
        </p:blipFill>
        <p:spPr>
          <a:xfrm>
            <a:off x="5172900" y="1449575"/>
            <a:ext cx="3582025" cy="189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3"/>
          <p:cNvSpPr txBox="1"/>
          <p:nvPr/>
        </p:nvSpPr>
        <p:spPr>
          <a:xfrm>
            <a:off x="529200" y="282650"/>
            <a:ext cx="4643700" cy="62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500" u="sng">
                <a:solidFill>
                  <a:schemeClr val="dk1"/>
                </a:solidFill>
                <a:latin typeface="Open Sans"/>
                <a:ea typeface="Open Sans"/>
                <a:cs typeface="Open Sans"/>
                <a:sym typeface="Open Sans"/>
              </a:rPr>
              <a:t>Database Operation</a:t>
            </a:r>
            <a:endParaRPr sz="2500" u="sng">
              <a:solidFill>
                <a:schemeClr val="dk1"/>
              </a:solidFill>
              <a:latin typeface="DM Sans"/>
              <a:ea typeface="DM Sans"/>
              <a:cs typeface="DM Sans"/>
              <a:sym typeface="DM Sans"/>
            </a:endParaRPr>
          </a:p>
        </p:txBody>
      </p:sp>
      <p:sp>
        <p:nvSpPr>
          <p:cNvPr id="441" name="Google Shape;441;p43"/>
          <p:cNvSpPr txBox="1"/>
          <p:nvPr/>
        </p:nvSpPr>
        <p:spPr>
          <a:xfrm>
            <a:off x="529200" y="907550"/>
            <a:ext cx="7714800" cy="328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solidFill>
                  <a:schemeClr val="dk1"/>
                </a:solidFill>
                <a:latin typeface="Open Sans"/>
                <a:ea typeface="Open Sans"/>
                <a:cs typeface="Open Sans"/>
                <a:sym typeface="Open Sans"/>
              </a:rPr>
              <a:t>Database Insertion</a:t>
            </a:r>
            <a:endParaRPr>
              <a:solidFill>
                <a:schemeClr val="dk1"/>
              </a:solidFill>
              <a:latin typeface="Open Sans"/>
              <a:ea typeface="Open Sans"/>
              <a:cs typeface="Open Sans"/>
              <a:sym typeface="Open Sans"/>
            </a:endParaRPr>
          </a:p>
          <a:p>
            <a:pPr indent="-304800" lvl="0" marL="457200" rtl="0" algn="l">
              <a:lnSpc>
                <a:spcPct val="150000"/>
              </a:lnSpc>
              <a:spcBef>
                <a:spcPts val="100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Creation of table with the use of create statement in SQL</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Insert statement was created with the use of bulk insert</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AutoNum type="alphaLcParenR"/>
            </a:pPr>
            <a:r>
              <a:rPr lang="en" sz="1200">
                <a:solidFill>
                  <a:schemeClr val="dk1"/>
                </a:solidFill>
                <a:latin typeface="Open Sans"/>
                <a:ea typeface="Open Sans"/>
                <a:cs typeface="Open Sans"/>
                <a:sym typeface="Open Sans"/>
              </a:rPr>
              <a:t>Database was successfully created with proper primary and foreign key</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pic>
        <p:nvPicPr>
          <p:cNvPr id="442" name="Google Shape;442;p43"/>
          <p:cNvPicPr preferRelativeResize="0"/>
          <p:nvPr/>
        </p:nvPicPr>
        <p:blipFill>
          <a:blip r:embed="rId3">
            <a:alphaModFix/>
          </a:blip>
          <a:stretch>
            <a:fillRect/>
          </a:stretch>
        </p:blipFill>
        <p:spPr>
          <a:xfrm>
            <a:off x="851225" y="2484450"/>
            <a:ext cx="5486400" cy="175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