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576A-9FE0-4C0C-8AFD-65FB36F4A0B4}" type="datetimeFigureOut">
              <a:rPr lang="sk-SK" smtClean="0"/>
              <a:t>9. 6. 2021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536C-57AC-487B-A69A-E9AB392DDE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40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501E-E17B-497D-8422-344B528328F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D150-1131-494C-AF60-36DB96598D9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097E-AAA6-408E-AD94-6A30C9CAEAE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7471-C4A7-4CED-B2DA-45440E8CAD3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5772-FFB8-409F-8891-10B446E17D6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20DA-4B0A-47BC-85AE-53F7AC43C85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632-1B50-4671-87B3-042B83428C2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885-5A59-493A-9C99-F1A57B725AA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632B-18A1-49CD-9049-70C329012D82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3D62-9F53-411F-9DF9-2AC6458715C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746-4649-4530-9F95-ECB2E08C7A2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CA31-9C29-4E65-AB65-226EE264F28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5F40-D2BA-4B49-92CE-995168F6B93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7DCA38-D2D5-494B-A3CA-67A3B71EC799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0BFE23D-6E61-40E6-9E43-78FCCE4AAC4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IzFnvmyb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Projekt z Pi1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Nikolas Michalička															Daniel Rzeszoto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Predstavenie hry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Rozdelenie na levely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Endless mode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Leaderboard</a:t>
            </a:r>
            <a:endParaRPr lang="sk-SK" dirty="0" smtClean="0"/>
          </a:p>
          <a:p>
            <a:r>
              <a:rPr lang="sk-SK" dirty="0" smtClean="0">
                <a:hlinkClick r:id="rId6" action="ppaction://hlinksldjump"/>
              </a:rPr>
              <a:t>Použité programy, zdroje</a:t>
            </a:r>
            <a:endParaRPr lang="sk-SK" dirty="0" smtClean="0"/>
          </a:p>
          <a:p>
            <a:r>
              <a:rPr lang="sk-SK" dirty="0" smtClean="0">
                <a:hlinkClick r:id="rId7" action="ppaction://hlinksldjump"/>
              </a:rPr>
              <a:t>Praktická ukážka hry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Predstavenie hry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pic>
        <p:nvPicPr>
          <p:cNvPr id="1026" name="Picture 2" descr="https://cdn.discordapp.com/attachments/759734136528175126/851901804119588884/Snimka_obrazovky_2021-06-08_2110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417638"/>
            <a:ext cx="4349923" cy="32543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59734136528175126/851908664499634206/Snimka_obrazovky_2021-06-08_2140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23" y="2607830"/>
            <a:ext cx="4597149" cy="343353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Rozdelenie na levely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pic>
        <p:nvPicPr>
          <p:cNvPr id="3074" name="Picture 2" descr="https://cdn.discordapp.com/attachments/759734136528175126/851902889345286224/Snimka_obrazovky_2021-06-08_2115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932413"/>
            <a:ext cx="5089756" cy="38077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076" name="Picture 4" descr="https://cdn.discordapp.com/attachments/759734136528175126/851907471047131196/Snimka_obrazovky_2021-06-08_2131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70" y="910573"/>
            <a:ext cx="3099924" cy="23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759734136528175126/851907490635579412/Snimka_obrazovky_2021-06-08_2132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70" y="3225854"/>
            <a:ext cx="3103844" cy="23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.discordapp.com/attachments/759734136528175126/851907496393179176/Snimka_obrazovky_2021-06-08_21353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194" y="904965"/>
            <a:ext cx="3107433" cy="23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.discordapp.com/attachments/759734136528175126/851907496397373460/Snimka_obrazovky_2021-06-08_2134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194" y="3225854"/>
            <a:ext cx="3103844" cy="23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Endless mode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pic>
        <p:nvPicPr>
          <p:cNvPr id="2050" name="Picture 2" descr="https://cdn.discordapp.com/attachments/759734136528175126/851901809236115497/Snimka_obrazovky_2021-06-08_211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15" y="932413"/>
            <a:ext cx="6860367" cy="512389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Leaderboard</a:t>
            </a:r>
            <a:br>
              <a:rPr lang="sk-SK" dirty="0"/>
            </a:b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pic>
        <p:nvPicPr>
          <p:cNvPr id="4098" name="Picture 2" descr="https://cdn.discordapp.com/attachments/759734136528175126/851902899234668604/Snimka_obrazovky_2021-06-08_2117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56" y="932413"/>
            <a:ext cx="6344978" cy="473895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7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programy, zdroje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Programy: VS </a:t>
            </a:r>
            <a:r>
              <a:rPr lang="sk-SK" dirty="0" err="1" smtClean="0"/>
              <a:t>Code</a:t>
            </a:r>
            <a:r>
              <a:rPr lang="sk-SK" dirty="0" smtClean="0"/>
              <a:t>, </a:t>
            </a:r>
            <a:r>
              <a:rPr lang="sk-SK" dirty="0" err="1" smtClean="0"/>
              <a:t>PhotoShop</a:t>
            </a:r>
            <a:r>
              <a:rPr lang="sk-SK" dirty="0" smtClean="0"/>
              <a:t>, </a:t>
            </a:r>
            <a:r>
              <a:rPr lang="sk-SK" dirty="0" err="1" smtClean="0"/>
              <a:t>Gimp</a:t>
            </a:r>
            <a:endParaRPr lang="sk-SK" dirty="0" smtClean="0"/>
          </a:p>
          <a:p>
            <a:r>
              <a:rPr lang="sk-SK" dirty="0" smtClean="0"/>
              <a:t>Zdroje </a:t>
            </a:r>
            <a:r>
              <a:rPr lang="sk-SK" dirty="0" err="1" smtClean="0"/>
              <a:t>assetov</a:t>
            </a:r>
            <a:r>
              <a:rPr lang="sk-SK" dirty="0"/>
              <a:t>: https://www.flaticon.com/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Praktická ukážka hry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dirty="0" smtClean="0">
                <a:solidFill>
                  <a:srgbClr val="FF0000"/>
                </a:solidFill>
                <a:hlinkClick r:id="rId2"/>
              </a:rPr>
              <a:t>Dropper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SPŠIT Kysucké Nové Mesto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Ďakujeme za pozornosť!</a:t>
            </a:r>
            <a:endParaRPr lang="sk-SK" dirty="0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SPŠIT Kysucké Nové Mesto</a:t>
            </a:r>
            <a:endParaRPr lang="en-US" dirty="0"/>
          </a:p>
        </p:txBody>
      </p:sp>
      <p:sp>
        <p:nvSpPr>
          <p:cNvPr id="4" name="BlokTextu 3"/>
          <p:cNvSpPr txBox="1"/>
          <p:nvPr/>
        </p:nvSpPr>
        <p:spPr>
          <a:xfrm>
            <a:off x="810000" y="5384657"/>
            <a:ext cx="324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/>
              <a:t>michalickanikolas@gmail.com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8260080" y="5384657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rzeszotodaniel@gmail.com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41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59</TotalTime>
  <Words>94</Words>
  <Application>Microsoft Office PowerPoint</Application>
  <PresentationFormat>Širokouhlá</PresentationFormat>
  <Paragraphs>30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Citácia</vt:lpstr>
      <vt:lpstr>Projekt z Pi1</vt:lpstr>
      <vt:lpstr>Obsah</vt:lpstr>
      <vt:lpstr>Predstavenie hry </vt:lpstr>
      <vt:lpstr>Rozdelenie na levely </vt:lpstr>
      <vt:lpstr>Endless mode </vt:lpstr>
      <vt:lpstr>Leaderboard </vt:lpstr>
      <vt:lpstr>Použité programy, zdroje </vt:lpstr>
      <vt:lpstr>Praktická ukážka hry </vt:lpstr>
      <vt:lpstr>Ďakujeme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 Pi1</dc:title>
  <dc:creator>Daniel Rzeszoto</dc:creator>
  <cp:lastModifiedBy>Daniel Rzeszoto</cp:lastModifiedBy>
  <cp:revision>6</cp:revision>
  <dcterms:created xsi:type="dcterms:W3CDTF">2021-06-08T18:50:37Z</dcterms:created>
  <dcterms:modified xsi:type="dcterms:W3CDTF">2021-06-09T20:40:24Z</dcterms:modified>
</cp:coreProperties>
</file>