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90601" y="721660"/>
            <a:ext cx="8915399" cy="936812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Javascript</a:t>
            </a:r>
            <a:endParaRPr lang="fr-FR" dirty="0"/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28" y="2255418"/>
            <a:ext cx="2339543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Déclaration et Affectation</a:t>
            </a:r>
            <a:endParaRPr lang="fr-FR" b="1" dirty="0"/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67" y="2522141"/>
            <a:ext cx="7917866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4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Tableaux</a:t>
            </a:r>
            <a:endParaRPr lang="fr-FR" b="1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98" y="3028915"/>
            <a:ext cx="789500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1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Objets Natifs</a:t>
            </a:r>
            <a:endParaRPr lang="fr-FR" b="1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7" y="2910795"/>
            <a:ext cx="7910245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Fonctions de base</a:t>
            </a:r>
            <a:endParaRPr lang="fr-FR" b="1" dirty="0"/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6" y="2655503"/>
            <a:ext cx="7925487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Fonctions utiles</a:t>
            </a:r>
            <a:endParaRPr lang="fr-FR" b="1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67" y="2655503"/>
            <a:ext cx="7917866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Fonctions utilisateurs</a:t>
            </a:r>
            <a:endParaRPr lang="fr-FR" b="1" dirty="0"/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08" y="2651692"/>
            <a:ext cx="7887383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Manipulation du DOM</a:t>
            </a:r>
            <a:endParaRPr lang="fr-FR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6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Modifier la fenêtre (objets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Window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Document)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Modifier le code HTML et CSS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Gérer les cookies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1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Evènements</a:t>
            </a:r>
            <a:endParaRPr lang="fr-FR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6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Action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utilisateur déclenche du code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(fonction)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Evènements : click,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mouseover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keypress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focus, change,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submit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etc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89" y="4148851"/>
            <a:ext cx="756731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7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Utilisations avancées</a:t>
            </a:r>
            <a:endParaRPr lang="fr-FR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973769"/>
            <a:ext cx="97312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Ajax (objet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XmlHttpRequest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) : base de données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Frameworks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: JQuery, Vue,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Angular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React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Meteor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etc.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Application côté serveur :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NodeJS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6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Outils</a:t>
            </a:r>
            <a:endParaRPr lang="fr-FR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3189213"/>
            <a:ext cx="9731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Console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: F12 ou Ctrl + Shift + J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Validateur de code :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JSLint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1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err="1"/>
              <a:t>Javascript</a:t>
            </a:r>
            <a:r>
              <a:rPr lang="fr-FR" b="1" dirty="0"/>
              <a:t> partie </a:t>
            </a:r>
            <a:r>
              <a:rPr lang="fr-FR" b="1" dirty="0" err="1"/>
              <a:t>Algo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8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Variables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Conditions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Boucles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Fonctions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err="1" smtClean="0"/>
              <a:t>Javascript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111997"/>
            <a:ext cx="973123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Permet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de rendre dynamique une page HTML (grâce à des évènements)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Langage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orienté objet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Sensible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à la casse 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Norme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ECMA : ES6 (= ES2015)</a:t>
            </a: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56" y="4096407"/>
            <a:ext cx="3109229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err="1" smtClean="0"/>
              <a:t>Javascript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973770"/>
            <a:ext cx="97312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Côté client (interprété par le navigateur)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Librairies/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frameworks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: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Jquery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Angular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VueJS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Applications complètes</a:t>
            </a:r>
          </a:p>
        </p:txBody>
      </p:sp>
    </p:spTree>
    <p:extLst>
      <p:ext uri="{BB962C8B-B14F-4D97-AF65-F5344CB8AC3E}">
        <p14:creationId xmlns:p14="http://schemas.microsoft.com/office/powerpoint/2010/main" val="101068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Appels des scripts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9265" y="1649567"/>
            <a:ext cx="97312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Fichier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externe 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⟁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en fin de page avant la fermeture 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de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⟁</a:t>
            </a: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Inutile en HTML 5 : </a:t>
            </a:r>
            <a:endParaRPr lang="fr-FR" altLang="fr-FR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Dans une balise script directement dans le HTTML 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Pas d’appel dans une balise :</a:t>
            </a: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58752"/>
            <a:ext cx="5555461" cy="365792"/>
          </a:xfrm>
          <a:prstGeom prst="rect">
            <a:avLst/>
          </a:prstGeom>
        </p:spPr>
      </p:pic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3036885"/>
            <a:ext cx="5570703" cy="358171"/>
          </a:xfrm>
          <a:prstGeom prst="rect">
            <a:avLst/>
          </a:prstGeom>
        </p:spPr>
      </p:pic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3932087"/>
            <a:ext cx="5555461" cy="342930"/>
          </a:xfrm>
          <a:prstGeom prst="rect">
            <a:avLst/>
          </a:prstGeom>
        </p:spPr>
      </p:pic>
      <p:pic>
        <p:nvPicPr>
          <p:cNvPr id="8" name="Image 7" descr="Capture d’écr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812048"/>
            <a:ext cx="7140559" cy="327688"/>
          </a:xfrm>
          <a:prstGeom prst="rect">
            <a:avLst/>
          </a:prstGeom>
        </p:spPr>
      </p:pic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05" y="5631572"/>
            <a:ext cx="7148179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Syntaxe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7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Mots 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réservés (if, break, var,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try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...)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Ni espaces ni accents ni tirets, 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underscore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autorisé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Langage "typé" : types déclarés (conversions)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Concaténation :</a:t>
            </a: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1" y="4574209"/>
            <a:ext cx="722438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1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Type de données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327440"/>
            <a:ext cx="97312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Chaîne (string)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Nombre (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number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Booléen (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true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/false)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Tableaux (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array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Objets</a:t>
            </a:r>
          </a:p>
        </p:txBody>
      </p:sp>
    </p:spTree>
    <p:extLst>
      <p:ext uri="{BB962C8B-B14F-4D97-AF65-F5344CB8AC3E}">
        <p14:creationId xmlns:p14="http://schemas.microsoft.com/office/powerpoint/2010/main" val="334041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2 Types particuliers</a:t>
            </a:r>
            <a:endParaRPr lang="fr-FR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73382" y="2758326"/>
            <a:ext cx="97312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null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: absence de données dans une variable ('</a:t>
            </a:r>
            <a:r>
              <a:rPr lang="fr-FR" altLang="fr-F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null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' volontairement affecté)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fr-FR" altLang="fr-FR" sz="2800" b="1" dirty="0" err="1">
                <a:solidFill>
                  <a:schemeClr val="tx1"/>
                </a:solidFill>
                <a:latin typeface="Arial" panose="020B0604020202020204" pitchFamily="34" charset="0"/>
              </a:rPr>
              <a:t>undefined</a:t>
            </a:r>
            <a:r>
              <a:rPr lang="fr-FR" altLang="fr-FR" sz="2800" dirty="0">
                <a:solidFill>
                  <a:schemeClr val="tx1"/>
                </a:solidFill>
                <a:latin typeface="Arial" panose="020B0604020202020204" pitchFamily="34" charset="0"/>
              </a:rPr>
              <a:t> : variable existe mais n'a pas de valeur affectée</a:t>
            </a:r>
          </a:p>
        </p:txBody>
      </p:sp>
    </p:spTree>
    <p:extLst>
      <p:ext uri="{BB962C8B-B14F-4D97-AF65-F5344CB8AC3E}">
        <p14:creationId xmlns:p14="http://schemas.microsoft.com/office/powerpoint/2010/main" val="296785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3702"/>
          </a:xfrm>
        </p:spPr>
        <p:txBody>
          <a:bodyPr/>
          <a:lstStyle/>
          <a:p>
            <a:r>
              <a:rPr lang="fr-FR" b="1" dirty="0" smtClean="0"/>
              <a:t>Commentaires</a:t>
            </a:r>
            <a:endParaRPr lang="fr-FR" b="1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98" y="2632641"/>
            <a:ext cx="7895004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3088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305</Words>
  <Application>Microsoft Office PowerPoint</Application>
  <PresentationFormat>Grand écran</PresentationFormat>
  <Paragraphs>64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Segoe UI Symbol</vt:lpstr>
      <vt:lpstr>Wingdings 3</vt:lpstr>
      <vt:lpstr>Brin</vt:lpstr>
      <vt:lpstr>Javascript</vt:lpstr>
      <vt:lpstr>Javascript partie Algo</vt:lpstr>
      <vt:lpstr>Javascript</vt:lpstr>
      <vt:lpstr>Javascript</vt:lpstr>
      <vt:lpstr>Appels des scripts</vt:lpstr>
      <vt:lpstr>Syntaxe</vt:lpstr>
      <vt:lpstr>Type de données</vt:lpstr>
      <vt:lpstr>2 Types particuliers</vt:lpstr>
      <vt:lpstr>Commentaires</vt:lpstr>
      <vt:lpstr>Déclaration et Affectation</vt:lpstr>
      <vt:lpstr>Tableaux</vt:lpstr>
      <vt:lpstr>Objets Natifs</vt:lpstr>
      <vt:lpstr>Fonctions de base</vt:lpstr>
      <vt:lpstr>Fonctions utiles</vt:lpstr>
      <vt:lpstr>Fonctions utilisateurs</vt:lpstr>
      <vt:lpstr>Manipulation du DOM</vt:lpstr>
      <vt:lpstr>Evènements</vt:lpstr>
      <vt:lpstr>Utilisations avancées</vt:lpstr>
      <vt:lpstr>Outils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Text Markup Langage</dc:title>
  <dc:creator>Poix Martine</dc:creator>
  <cp:lastModifiedBy>Poix Martine</cp:lastModifiedBy>
  <cp:revision>8</cp:revision>
  <dcterms:created xsi:type="dcterms:W3CDTF">2019-02-15T07:29:08Z</dcterms:created>
  <dcterms:modified xsi:type="dcterms:W3CDTF">2019-02-15T09:06:23Z</dcterms:modified>
</cp:coreProperties>
</file>