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Emira </a:t>
            </a:r>
            <a:r>
              <a:rPr lang="en-US" dirty="0" err="1"/>
              <a:t>RZiga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563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leste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0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Céleste</vt:lpstr>
      <vt:lpstr>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emira rziga</dc:creator>
  <cp:lastModifiedBy>emira rziga</cp:lastModifiedBy>
  <cp:revision>1</cp:revision>
  <dcterms:created xsi:type="dcterms:W3CDTF">2016-12-13T12:34:37Z</dcterms:created>
  <dcterms:modified xsi:type="dcterms:W3CDTF">2016-12-13T12:35:25Z</dcterms:modified>
</cp:coreProperties>
</file>