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9" r:id="rId3"/>
    <p:sldId id="268" r:id="rId4"/>
    <p:sldId id="257" r:id="rId5"/>
    <p:sldId id="262" r:id="rId6"/>
    <p:sldId id="285" r:id="rId7"/>
    <p:sldId id="286" r:id="rId8"/>
    <p:sldId id="28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3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9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30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0461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17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73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62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37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868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7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0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11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9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9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10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40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6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47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B3FAB-344B-405B-8B91-30ED9FF86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694577"/>
            <a:ext cx="8791575" cy="108218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PE" sz="3600" dirty="0">
                <a:solidFill>
                  <a:schemeClr val="tx1"/>
                </a:solidFill>
                <a:latin typeface="Arial Black" panose="020B0A04020102020204" pitchFamily="34" charset="0"/>
              </a:rPr>
              <a:t>SISTEMA WEB PARA LA VENTA DE CURSOS ON LINE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B9002DA-6CD3-4FDF-B04A-33D09E2E946D}"/>
              </a:ext>
            </a:extLst>
          </p:cNvPr>
          <p:cNvSpPr txBox="1"/>
          <p:nvPr/>
        </p:nvSpPr>
        <p:spPr>
          <a:xfrm>
            <a:off x="7214185" y="5754298"/>
            <a:ext cx="461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CURSO: </a:t>
            </a:r>
            <a:r>
              <a:rPr lang="es-ES" dirty="0"/>
              <a:t>Desarrollo Avanzado de Aplicaciones 2</a:t>
            </a:r>
          </a:p>
          <a:p>
            <a:r>
              <a:rPr lang="es-PE" dirty="0"/>
              <a:t>Profesor: Tamayo Tello </a:t>
            </a:r>
            <a:r>
              <a:rPr lang="es-PE" dirty="0" err="1"/>
              <a:t>Jemsun</a:t>
            </a:r>
            <a:r>
              <a:rPr lang="es-PE" dirty="0"/>
              <a:t> Alexis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76DB63-8F45-41D9-8B59-F0E7F7FD9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405" y="3242541"/>
            <a:ext cx="4199188" cy="1013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3779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E6089-E11C-487E-B494-3F3949EAC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981" y="735964"/>
            <a:ext cx="3850037" cy="513996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s-PE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Integrantes</a:t>
            </a:r>
            <a:r>
              <a:rPr lang="es-PE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B5DDCD-C188-45E9-8A7C-09B5508B4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08" y="2249487"/>
            <a:ext cx="10443404" cy="4243592"/>
          </a:xfrm>
        </p:spPr>
        <p:txBody>
          <a:bodyPr>
            <a:normAutofit/>
          </a:bodyPr>
          <a:lstStyle/>
          <a:p>
            <a:r>
              <a:rPr lang="es-PE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MIGUEL ÁNGEL GARCÍA YAURICASA</a:t>
            </a:r>
          </a:p>
          <a:p>
            <a:r>
              <a:rPr lang="es-PE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JOSUÉ JESÚS PÉREZ SALINAS</a:t>
            </a:r>
          </a:p>
          <a:p>
            <a:r>
              <a:rPr lang="es-PE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MARILIN KATHERIN QUISPE POZO</a:t>
            </a:r>
          </a:p>
          <a:p>
            <a:r>
              <a:rPr lang="es-PE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LEO RENZO PINEDO ARCE</a:t>
            </a:r>
          </a:p>
          <a:p>
            <a:r>
              <a:rPr lang="es-PE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JUAN DIEGO TRIGOZO LIZA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E9AB81-118B-45A6-BE81-5AF8E6DCF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274" y="2196284"/>
            <a:ext cx="5567974" cy="271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1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32A3F87-396E-4C68-A212-20E999D11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24" y="185970"/>
            <a:ext cx="3630029" cy="7328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E6B1E04-FF05-47DC-9D7B-0488EB4E3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59" y="2499575"/>
            <a:ext cx="3764684" cy="2138751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92C81DC2-EE81-4EBF-A4F5-4D0EE376A8DD}"/>
              </a:ext>
            </a:extLst>
          </p:cNvPr>
          <p:cNvSpPr/>
          <p:nvPr/>
        </p:nvSpPr>
        <p:spPr>
          <a:xfrm>
            <a:off x="3766657" y="5249200"/>
            <a:ext cx="3704556" cy="151395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>
                    <a:lumMod val="95000"/>
                  </a:schemeClr>
                </a:solidFill>
                <a:latin typeface="Abadi" panose="020B0604020104020204" pitchFamily="34" charset="0"/>
                <a:cs typeface="Arial" panose="020B0604020202020204" pitchFamily="34" charset="0"/>
              </a:rPr>
              <a:t>A</a:t>
            </a:r>
            <a:r>
              <a:rPr lang="es-PE" sz="1200" cap="none" dirty="0">
                <a:solidFill>
                  <a:schemeClr val="tx1">
                    <a:lumMod val="95000"/>
                  </a:schemeClr>
                </a:solidFill>
                <a:latin typeface="Abadi" panose="020B0604020104020204" pitchFamily="34" charset="0"/>
                <a:cs typeface="Arial" panose="020B0604020202020204" pitchFamily="34" charset="0"/>
              </a:rPr>
              <a:t>demás de mostrar la información completa de la empresa y los testimonios de los estudiantes que culminaron satisfactoriamente los cursos y obtuvieron los diplomas respectivos.</a:t>
            </a:r>
            <a:endParaRPr lang="es-PE" sz="1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CBB2438-CBB1-46B3-8C33-0F09D49C76AA}"/>
              </a:ext>
            </a:extLst>
          </p:cNvPr>
          <p:cNvSpPr/>
          <p:nvPr/>
        </p:nvSpPr>
        <p:spPr>
          <a:xfrm>
            <a:off x="8410944" y="4019535"/>
            <a:ext cx="2404844" cy="151395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tx1">
                    <a:lumMod val="95000"/>
                  </a:schemeClr>
                </a:solidFill>
                <a:latin typeface="Abadi" panose="020B0604020104020204" pitchFamily="34" charset="0"/>
                <a:cs typeface="Arial" panose="020B0604020202020204" pitchFamily="34" charset="0"/>
              </a:rPr>
              <a:t>E</a:t>
            </a:r>
            <a:r>
              <a:rPr lang="es-PE" sz="1400" cap="none" dirty="0">
                <a:solidFill>
                  <a:schemeClr val="tx1">
                    <a:lumMod val="95000"/>
                  </a:schemeClr>
                </a:solidFill>
                <a:latin typeface="Abadi" panose="020B0604020104020204" pitchFamily="34" charset="0"/>
                <a:cs typeface="Arial" panose="020B0604020202020204" pitchFamily="34" charset="0"/>
              </a:rPr>
              <a:t>n caso se desee adquirir un curso el cliente tendrá que crear un usuario y contraseña</a:t>
            </a:r>
            <a:endParaRPr lang="es-PE" sz="1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B7B6775-75B2-4908-A7A4-914F1F9BC117}"/>
              </a:ext>
            </a:extLst>
          </p:cNvPr>
          <p:cNvSpPr/>
          <p:nvPr/>
        </p:nvSpPr>
        <p:spPr>
          <a:xfrm>
            <a:off x="528506" y="4794790"/>
            <a:ext cx="2488735" cy="137634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cap="none" dirty="0">
                <a:solidFill>
                  <a:schemeClr val="tx1">
                    <a:lumMod val="95000"/>
                  </a:schemeClr>
                </a:solidFill>
                <a:latin typeface="Abadi" panose="020B0604020104020204" pitchFamily="34" charset="0"/>
                <a:cs typeface="Arial" panose="020B0604020202020204" pitchFamily="34" charset="0"/>
              </a:rPr>
              <a:t>El sistema culminado presentará las opciones de inicio, cursos, nosotros, contacto y ayuda.</a:t>
            </a:r>
            <a:endParaRPr lang="es-PE" sz="1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0EA1507-E657-4FDA-9950-B1794A10C197}"/>
              </a:ext>
            </a:extLst>
          </p:cNvPr>
          <p:cNvSpPr/>
          <p:nvPr/>
        </p:nvSpPr>
        <p:spPr>
          <a:xfrm>
            <a:off x="437921" y="3003259"/>
            <a:ext cx="2340529" cy="13387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cap="none" dirty="0">
                <a:solidFill>
                  <a:schemeClr val="tx1">
                    <a:lumMod val="95000"/>
                  </a:schemeClr>
                </a:solidFill>
                <a:latin typeface="Abadi" panose="020B0604020104020204" pitchFamily="34" charset="0"/>
                <a:cs typeface="Arial" panose="020B0604020202020204" pitchFamily="34" charset="0"/>
              </a:rPr>
              <a:t>solicita la implementación de un sistema web para mejorar la venta de cursos online</a:t>
            </a:r>
            <a:endParaRPr lang="es-PE" sz="1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19BAF67-8117-4312-B5DD-F9BA352BC3C7}"/>
              </a:ext>
            </a:extLst>
          </p:cNvPr>
          <p:cNvSpPr/>
          <p:nvPr/>
        </p:nvSpPr>
        <p:spPr>
          <a:xfrm>
            <a:off x="595618" y="1371599"/>
            <a:ext cx="2340529" cy="124996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cap="none" dirty="0">
                <a:solidFill>
                  <a:schemeClr val="tx1">
                    <a:lumMod val="95000"/>
                  </a:schemeClr>
                </a:solidFill>
                <a:latin typeface="Abadi" panose="020B0604020104020204" pitchFamily="34" charset="0"/>
                <a:cs typeface="Arial" panose="020B0604020202020204" pitchFamily="34" charset="0"/>
              </a:rPr>
              <a:t>Empresa educativa que realiza ventas de cursos mediante Facebook</a:t>
            </a:r>
            <a:endParaRPr lang="es-PE" sz="1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B2653F4A-148C-4DD9-B1A9-1F93136B60E1}"/>
              </a:ext>
            </a:extLst>
          </p:cNvPr>
          <p:cNvSpPr/>
          <p:nvPr/>
        </p:nvSpPr>
        <p:spPr>
          <a:xfrm>
            <a:off x="8312657" y="973719"/>
            <a:ext cx="2601419" cy="158518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PE" sz="1300" b="1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Dirigido a estudiantes y profesionales que buscan especializarse en temas relacionados a Ensayos Cualitativos para Laboratorios.</a:t>
            </a:r>
            <a:endParaRPr lang="es-PE" sz="1300" b="1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48F3686D-2A8C-4CE3-A357-51567C6DD968}"/>
              </a:ext>
            </a:extLst>
          </p:cNvPr>
          <p:cNvSpPr/>
          <p:nvPr/>
        </p:nvSpPr>
        <p:spPr>
          <a:xfrm rot="13788181">
            <a:off x="7738746" y="1792331"/>
            <a:ext cx="231170" cy="65547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Flecha: hacia abajo 20">
            <a:extLst>
              <a:ext uri="{FF2B5EF4-FFF2-40B4-BE49-F238E27FC236}">
                <a16:creationId xmlns:a16="http://schemas.microsoft.com/office/drawing/2014/main" id="{7F339364-8B85-497D-BD79-25DE2DCAA34E}"/>
              </a:ext>
            </a:extLst>
          </p:cNvPr>
          <p:cNvSpPr/>
          <p:nvPr/>
        </p:nvSpPr>
        <p:spPr>
          <a:xfrm rot="5400000">
            <a:off x="3058544" y="3319444"/>
            <a:ext cx="231170" cy="65547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Flecha: hacia abajo 21">
            <a:extLst>
              <a:ext uri="{FF2B5EF4-FFF2-40B4-BE49-F238E27FC236}">
                <a16:creationId xmlns:a16="http://schemas.microsoft.com/office/drawing/2014/main" id="{93F5CB2D-E6B4-44D9-A407-BC72BBFDE2D8}"/>
              </a:ext>
            </a:extLst>
          </p:cNvPr>
          <p:cNvSpPr/>
          <p:nvPr/>
        </p:nvSpPr>
        <p:spPr>
          <a:xfrm rot="7471863">
            <a:off x="3194296" y="1972384"/>
            <a:ext cx="231170" cy="55138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Flecha: hacia abajo 22">
            <a:extLst>
              <a:ext uri="{FF2B5EF4-FFF2-40B4-BE49-F238E27FC236}">
                <a16:creationId xmlns:a16="http://schemas.microsoft.com/office/drawing/2014/main" id="{BC5E390D-66D6-4D4E-95F9-867D0C4B7327}"/>
              </a:ext>
            </a:extLst>
          </p:cNvPr>
          <p:cNvSpPr/>
          <p:nvPr/>
        </p:nvSpPr>
        <p:spPr>
          <a:xfrm rot="17892435">
            <a:off x="7853622" y="3691797"/>
            <a:ext cx="231170" cy="65547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Flecha: hacia abajo 24">
            <a:extLst>
              <a:ext uri="{FF2B5EF4-FFF2-40B4-BE49-F238E27FC236}">
                <a16:creationId xmlns:a16="http://schemas.microsoft.com/office/drawing/2014/main" id="{BC2DB9A1-2D06-41F9-AFB1-00A04142DA68}"/>
              </a:ext>
            </a:extLst>
          </p:cNvPr>
          <p:cNvSpPr/>
          <p:nvPr/>
        </p:nvSpPr>
        <p:spPr>
          <a:xfrm rot="2864783">
            <a:off x="3167963" y="4764648"/>
            <a:ext cx="231170" cy="65547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Flecha: hacia abajo 25">
            <a:extLst>
              <a:ext uri="{FF2B5EF4-FFF2-40B4-BE49-F238E27FC236}">
                <a16:creationId xmlns:a16="http://schemas.microsoft.com/office/drawing/2014/main" id="{3A6CE499-94A5-4FFA-9631-96AA8706B524}"/>
              </a:ext>
            </a:extLst>
          </p:cNvPr>
          <p:cNvSpPr/>
          <p:nvPr/>
        </p:nvSpPr>
        <p:spPr>
          <a:xfrm>
            <a:off x="5503350" y="4718015"/>
            <a:ext cx="231170" cy="43502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F4B187AF-4AF9-47AC-AB02-414352007E77}"/>
              </a:ext>
            </a:extLst>
          </p:cNvPr>
          <p:cNvSpPr/>
          <p:nvPr/>
        </p:nvSpPr>
        <p:spPr>
          <a:xfrm>
            <a:off x="4136606" y="755005"/>
            <a:ext cx="2601419" cy="124996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</a:pPr>
            <a:r>
              <a:rPr lang="es-PE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Acceso a evaluaciones en línea que permitan medir el avance de los estudiantes.</a:t>
            </a:r>
            <a:endParaRPr lang="es-PE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Flecha: hacia abajo 29">
            <a:extLst>
              <a:ext uri="{FF2B5EF4-FFF2-40B4-BE49-F238E27FC236}">
                <a16:creationId xmlns:a16="http://schemas.microsoft.com/office/drawing/2014/main" id="{333C8C90-ED3B-4F43-BAA2-8CFDD11552EC}"/>
              </a:ext>
            </a:extLst>
          </p:cNvPr>
          <p:cNvSpPr/>
          <p:nvPr/>
        </p:nvSpPr>
        <p:spPr>
          <a:xfrm rot="10800000">
            <a:off x="5437316" y="2107786"/>
            <a:ext cx="231170" cy="31209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049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3740179-925A-4603-BB82-95D2C2756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645" y="2181138"/>
            <a:ext cx="2228850" cy="15104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B26967-4685-491E-8ABF-EF72E318A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05" y="1107347"/>
            <a:ext cx="9395669" cy="5312704"/>
          </a:xfrm>
        </p:spPr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buNone/>
            </a:pPr>
            <a:r>
              <a:rPr lang="es-PE" sz="2300" b="1" u="sng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MISIÓN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Proporcionar servicios de consultoría, capacitación y auditorías internas en sistemas de gestión de calidad, contribuyendo a la mejora continua y desarrollo de las organizaciones, generando satisfacción a sus necesidades y expectativas.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s-PE" sz="2300" b="1" u="sng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VISIÓN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 referencia en el sector de consultoría y capacitación en Perú, para la gestión de laboratorios de ensayo.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 reconocida por su mentalidad de servicio al cliente y por la competencia de sus consultores.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 una organización rentable y que cubre las expectativas de sus grupos de interés relevantes.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P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B9E6F1-B6B9-4827-8346-D63DF23E1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502" y="329881"/>
            <a:ext cx="3630029" cy="7328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5284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06138B-8E96-4E6D-A912-0A5116E49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8" y="1644242"/>
            <a:ext cx="5981349" cy="4146959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Mejorar el procedimiento actual de la venta de cursos con la implementación de un sistema amigable y sencillo para el cliente y usuarios.</a:t>
            </a:r>
            <a:endParaRPr lang="es-P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este año la empresa desea obtener un registro ordenado de alumnos y pagos.</a:t>
            </a:r>
            <a:endParaRPr lang="es-P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Nuestro sistema evitará la pérdida de información.</a:t>
            </a:r>
            <a:endParaRPr lang="es-P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Mejorara la comunicación entre los interesados.</a:t>
            </a:r>
            <a:endParaRPr lang="es-P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obtiene un mejor servicio de calidad en la atención a los usuarios.</a:t>
            </a:r>
            <a:endParaRPr lang="es-P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4B4F86-DC47-43DF-ADC5-56D320CF0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046" y="1384183"/>
            <a:ext cx="2985694" cy="20082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D6C69B5-481C-4A3B-8769-B1D97D1A1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595" y="3883668"/>
            <a:ext cx="2435602" cy="20082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A7E1FA6-15CE-4136-AE30-CD4B6C6C2858}"/>
              </a:ext>
            </a:extLst>
          </p:cNvPr>
          <p:cNvSpPr/>
          <p:nvPr/>
        </p:nvSpPr>
        <p:spPr>
          <a:xfrm>
            <a:off x="738231" y="1384183"/>
            <a:ext cx="6316910" cy="421966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0AA0F96-D159-4B47-8110-151D7D9CCAEF}"/>
              </a:ext>
            </a:extLst>
          </p:cNvPr>
          <p:cNvSpPr txBox="1"/>
          <p:nvPr/>
        </p:nvSpPr>
        <p:spPr>
          <a:xfrm>
            <a:off x="2069984" y="402563"/>
            <a:ext cx="61029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Beneficios del sistema</a:t>
            </a:r>
          </a:p>
        </p:txBody>
      </p:sp>
    </p:spTree>
    <p:extLst>
      <p:ext uri="{BB962C8B-B14F-4D97-AF65-F5344CB8AC3E}">
        <p14:creationId xmlns:p14="http://schemas.microsoft.com/office/powerpoint/2010/main" val="110810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BA779-F482-4D9A-AA9C-0D9D7D38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/>
              <a:t>Tecnologías que se usaron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214DE1-CAF1-4B8D-B816-C8EE44283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050" y="2197423"/>
            <a:ext cx="4186368" cy="3541714"/>
          </a:xfrm>
        </p:spPr>
        <p:txBody>
          <a:bodyPr>
            <a:normAutofit/>
          </a:bodyPr>
          <a:lstStyle/>
          <a:p>
            <a:r>
              <a:rPr lang="es-PE" dirty="0"/>
              <a:t>Spring Tool Suite</a:t>
            </a:r>
          </a:p>
          <a:p>
            <a:r>
              <a:rPr lang="es-PE" dirty="0" err="1"/>
              <a:t>MySql</a:t>
            </a:r>
            <a:r>
              <a:rPr lang="es-PE" dirty="0"/>
              <a:t> </a:t>
            </a:r>
            <a:r>
              <a:rPr lang="es-PE" dirty="0" err="1"/>
              <a:t>Workbench</a:t>
            </a:r>
            <a:endParaRPr lang="es-PE" dirty="0"/>
          </a:p>
          <a:p>
            <a:r>
              <a:rPr lang="es-PE" dirty="0"/>
              <a:t>Visual Studio </a:t>
            </a:r>
            <a:r>
              <a:rPr lang="es-PE" dirty="0" err="1"/>
              <a:t>Code</a:t>
            </a:r>
            <a:endParaRPr lang="es-PE" dirty="0"/>
          </a:p>
          <a:p>
            <a:r>
              <a:rPr lang="es-PE" dirty="0"/>
              <a:t>Git y GitHub</a:t>
            </a:r>
          </a:p>
          <a:p>
            <a:r>
              <a:rPr lang="es-PE" dirty="0"/>
              <a:t>Angular</a:t>
            </a:r>
          </a:p>
          <a:p>
            <a:r>
              <a:rPr lang="es-PE" dirty="0"/>
              <a:t>Node.js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1ED6A39-E3AA-4FE1-AEB0-6D6CA8FF6AD4}"/>
              </a:ext>
            </a:extLst>
          </p:cNvPr>
          <p:cNvSpPr txBox="1">
            <a:spLocks/>
          </p:cNvSpPr>
          <p:nvPr/>
        </p:nvSpPr>
        <p:spPr>
          <a:xfrm>
            <a:off x="5875144" y="2197423"/>
            <a:ext cx="418636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Maven</a:t>
            </a:r>
          </a:p>
          <a:p>
            <a:r>
              <a:rPr lang="es-PE" dirty="0" err="1"/>
              <a:t>SpringBoot</a:t>
            </a:r>
            <a:endParaRPr lang="es-PE" dirty="0"/>
          </a:p>
          <a:p>
            <a:r>
              <a:rPr lang="es-PE" dirty="0"/>
              <a:t>Java</a:t>
            </a:r>
          </a:p>
          <a:p>
            <a:r>
              <a:rPr lang="es-PE" dirty="0"/>
              <a:t>JavaScript</a:t>
            </a:r>
          </a:p>
          <a:p>
            <a:r>
              <a:rPr lang="es-PE" dirty="0"/>
              <a:t>Bootstrap</a:t>
            </a:r>
          </a:p>
          <a:p>
            <a:r>
              <a:rPr lang="es-PE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21151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DC733-5609-4056-9C3A-FABD62E9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/>
              <a:t>Repositorio </a:t>
            </a:r>
            <a:r>
              <a:rPr lang="es-PE" dirty="0" err="1"/>
              <a:t>github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5C6FAB-B465-47F8-8D54-388D32CF7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4334" y="3004862"/>
            <a:ext cx="7200155" cy="848276"/>
          </a:xfrm>
        </p:spPr>
        <p:txBody>
          <a:bodyPr/>
          <a:lstStyle/>
          <a:p>
            <a:r>
              <a:rPr lang="es-PE" dirty="0"/>
              <a:t>https://github.com/RzoPinedo/NVC-DAA2.git</a:t>
            </a:r>
          </a:p>
        </p:txBody>
      </p:sp>
    </p:spTree>
    <p:extLst>
      <p:ext uri="{BB962C8B-B14F-4D97-AF65-F5344CB8AC3E}">
        <p14:creationId xmlns:p14="http://schemas.microsoft.com/office/powerpoint/2010/main" val="147956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E3BA71C-D59B-4E41-9674-FE27470D7B5C}"/>
              </a:ext>
            </a:extLst>
          </p:cNvPr>
          <p:cNvSpPr txBox="1"/>
          <p:nvPr/>
        </p:nvSpPr>
        <p:spPr>
          <a:xfrm>
            <a:off x="3876063" y="2340420"/>
            <a:ext cx="44398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8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GRACIAS</a:t>
            </a:r>
            <a:endParaRPr lang="es-PE" sz="8000" dirty="0"/>
          </a:p>
        </p:txBody>
      </p:sp>
    </p:spTree>
    <p:extLst>
      <p:ext uri="{BB962C8B-B14F-4D97-AF65-F5344CB8AC3E}">
        <p14:creationId xmlns:p14="http://schemas.microsoft.com/office/powerpoint/2010/main" val="1896194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382</TotalTime>
  <Words>357</Words>
  <Application>Microsoft Office PowerPoint</Application>
  <PresentationFormat>Panorámica</PresentationFormat>
  <Paragraphs>45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Abadi</vt:lpstr>
      <vt:lpstr>Aharoni</vt:lpstr>
      <vt:lpstr>Arial</vt:lpstr>
      <vt:lpstr>Arial Black</vt:lpstr>
      <vt:lpstr>Calibri</vt:lpstr>
      <vt:lpstr>Symbol</vt:lpstr>
      <vt:lpstr>Tw Cen MT</vt:lpstr>
      <vt:lpstr>Circuito</vt:lpstr>
      <vt:lpstr>SISTEMA WEB PARA LA VENTA DE CURSOS ON LINE</vt:lpstr>
      <vt:lpstr>Integrantes </vt:lpstr>
      <vt:lpstr>Presentación de PowerPoint</vt:lpstr>
      <vt:lpstr>Presentación de PowerPoint</vt:lpstr>
      <vt:lpstr>Presentación de PowerPoint</vt:lpstr>
      <vt:lpstr>Tecnologías que se usaron</vt:lpstr>
      <vt:lpstr>Repositorio github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 - LEO RENZO PINEDO ARCE</dc:creator>
  <cp:lastModifiedBy>ALUMNO - LEO RENZO PINEDO ARCE</cp:lastModifiedBy>
  <cp:revision>26</cp:revision>
  <dcterms:created xsi:type="dcterms:W3CDTF">2021-11-10T05:21:25Z</dcterms:created>
  <dcterms:modified xsi:type="dcterms:W3CDTF">2021-12-22T00:11:08Z</dcterms:modified>
</cp:coreProperties>
</file>