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318" r:id="rId3"/>
    <p:sldId id="317" r:id="rId4"/>
    <p:sldId id="320" r:id="rId5"/>
    <p:sldId id="321" r:id="rId6"/>
    <p:sldId id="322" r:id="rId7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995" autoAdjust="0"/>
  </p:normalViewPr>
  <p:slideViewPr>
    <p:cSldViewPr>
      <p:cViewPr varScale="1">
        <p:scale>
          <a:sx n="79" d="100"/>
          <a:sy n="79" d="100"/>
        </p:scale>
        <p:origin x="1368" y="6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3351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222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24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“동영상 업로드</a:t>
            </a:r>
            <a:r>
              <a:rPr lang="en-US" altLang="ko-KR" sz="3200" b="1" dirty="0"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2021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12201768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이근영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373" y="5792873"/>
            <a:ext cx="8461604" cy="235404"/>
          </a:xfrm>
        </p:spPr>
        <p:txBody>
          <a:bodyPr/>
          <a:lstStyle/>
          <a:p>
            <a:r>
              <a:rPr lang="ko-KR" altLang="en-US" dirty="0" err="1"/>
              <a:t>검색창에</a:t>
            </a:r>
            <a:r>
              <a:rPr lang="ko-KR" altLang="en-US" dirty="0"/>
              <a:t> 쓰여진 것을 검색함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동영상 시작 페이지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이근영</a:t>
            </a:r>
            <a:r>
              <a:rPr lang="en-US" altLang="ko-KR" sz="900" dirty="0"/>
              <a:t>(12201768)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2021-05-02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90771" y="581190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287951" y="1412776"/>
            <a:ext cx="8532522" cy="1556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사자의 크기와 서식지와 각자의 역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2" y="1510882"/>
            <a:ext cx="1993060" cy="12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33162" y="1516722"/>
            <a:ext cx="42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영상제목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9092" y="1931062"/>
            <a:ext cx="421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/>
              <a:t>등록자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9092" y="2322110"/>
            <a:ext cx="421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날짜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76688" y="1612703"/>
            <a:ext cx="1043197" cy="412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76688" y="2243683"/>
            <a:ext cx="1043197" cy="412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7950" y="766966"/>
            <a:ext cx="827666" cy="4111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19709" y="771181"/>
            <a:ext cx="900764" cy="423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전체삭제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1721" y="779399"/>
            <a:ext cx="3822776" cy="398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7951" y="3168983"/>
            <a:ext cx="8532522" cy="1556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사자의 크기와 서식지와 각자의 역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2" y="3267089"/>
            <a:ext cx="1993060" cy="12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33162" y="3272929"/>
            <a:ext cx="421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영상제목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29092" y="3687269"/>
            <a:ext cx="421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/>
              <a:t>등록자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9092" y="4078317"/>
            <a:ext cx="421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날짜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476688" y="3368910"/>
            <a:ext cx="1043197" cy="412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76688" y="3999890"/>
            <a:ext cx="1043197" cy="412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69835" y="766966"/>
            <a:ext cx="827666" cy="41116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4" name="직사각형 6"/>
          <p:cNvSpPr>
            <a:spLocks noChangeArrowheads="1"/>
          </p:cNvSpPr>
          <p:nvPr/>
        </p:nvSpPr>
        <p:spPr bwMode="auto">
          <a:xfrm>
            <a:off x="522373" y="459089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5" name="꺾인 연결선 7"/>
          <p:cNvCxnSpPr>
            <a:cxnSpLocks noChangeShapeType="1"/>
          </p:cNvCxnSpPr>
          <p:nvPr/>
        </p:nvCxnSpPr>
        <p:spPr bwMode="auto">
          <a:xfrm rot="16200000" flipH="1">
            <a:off x="535458" y="763836"/>
            <a:ext cx="240854" cy="2254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직사각형 10"/>
          <p:cNvSpPr>
            <a:spLocks noChangeArrowheads="1"/>
          </p:cNvSpPr>
          <p:nvPr/>
        </p:nvSpPr>
        <p:spPr bwMode="auto">
          <a:xfrm>
            <a:off x="2093686" y="280550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39" name="꺾인 연결선 58"/>
          <p:cNvCxnSpPr>
            <a:cxnSpLocks noChangeShapeType="1"/>
            <a:endCxn id="38" idx="1"/>
          </p:cNvCxnSpPr>
          <p:nvPr/>
        </p:nvCxnSpPr>
        <p:spPr bwMode="auto">
          <a:xfrm rot="5400000" flipH="1" flipV="1">
            <a:off x="1654742" y="363894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모서리가 둥근 직사각형 39"/>
          <p:cNvSpPr/>
          <p:nvPr/>
        </p:nvSpPr>
        <p:spPr>
          <a:xfrm>
            <a:off x="6941639" y="771180"/>
            <a:ext cx="900764" cy="423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타원 5"/>
          <p:cNvSpPr>
            <a:spLocks noChangeArrowheads="1"/>
          </p:cNvSpPr>
          <p:nvPr/>
        </p:nvSpPr>
        <p:spPr bwMode="auto">
          <a:xfrm>
            <a:off x="6963610" y="7876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9092" y="2564250"/>
            <a:ext cx="4214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/>
              <a:t>조회수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29092" y="4355316"/>
            <a:ext cx="4214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/>
              <a:t>조회수</a:t>
            </a:r>
          </a:p>
        </p:txBody>
      </p:sp>
      <p:sp>
        <p:nvSpPr>
          <p:cNvPr id="37" name="액자 36"/>
          <p:cNvSpPr/>
          <p:nvPr/>
        </p:nvSpPr>
        <p:spPr bwMode="auto">
          <a:xfrm>
            <a:off x="2929092" y="1510882"/>
            <a:ext cx="4379212" cy="420180"/>
          </a:xfrm>
          <a:prstGeom prst="frame">
            <a:avLst>
              <a:gd name="adj1" fmla="val 81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액자 47"/>
          <p:cNvSpPr/>
          <p:nvPr/>
        </p:nvSpPr>
        <p:spPr bwMode="auto">
          <a:xfrm>
            <a:off x="2929092" y="1948646"/>
            <a:ext cx="3731140" cy="303386"/>
          </a:xfrm>
          <a:prstGeom prst="frame">
            <a:avLst>
              <a:gd name="adj1" fmla="val 81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액자 48"/>
          <p:cNvSpPr/>
          <p:nvPr/>
        </p:nvSpPr>
        <p:spPr bwMode="auto">
          <a:xfrm>
            <a:off x="2929092" y="2259453"/>
            <a:ext cx="3587124" cy="339656"/>
          </a:xfrm>
          <a:prstGeom prst="frame">
            <a:avLst>
              <a:gd name="adj1" fmla="val 81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액자 49"/>
          <p:cNvSpPr/>
          <p:nvPr/>
        </p:nvSpPr>
        <p:spPr bwMode="auto">
          <a:xfrm>
            <a:off x="2929092" y="2580171"/>
            <a:ext cx="1570900" cy="253581"/>
          </a:xfrm>
          <a:prstGeom prst="frame">
            <a:avLst>
              <a:gd name="adj1" fmla="val 819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5"/>
          <p:cNvSpPr>
            <a:spLocks noChangeArrowheads="1"/>
          </p:cNvSpPr>
          <p:nvPr/>
        </p:nvSpPr>
        <p:spPr bwMode="auto">
          <a:xfrm>
            <a:off x="7921799" y="80553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2" name="타원 5"/>
          <p:cNvSpPr>
            <a:spLocks noChangeArrowheads="1"/>
          </p:cNvSpPr>
          <p:nvPr/>
        </p:nvSpPr>
        <p:spPr bwMode="auto">
          <a:xfrm>
            <a:off x="7513159" y="227868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3" name="액자 52"/>
          <p:cNvSpPr/>
          <p:nvPr/>
        </p:nvSpPr>
        <p:spPr bwMode="auto">
          <a:xfrm>
            <a:off x="208196" y="1347481"/>
            <a:ext cx="8684283" cy="1708526"/>
          </a:xfrm>
          <a:prstGeom prst="frame">
            <a:avLst>
              <a:gd name="adj1" fmla="val 1832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10"/>
          <p:cNvSpPr>
            <a:spLocks noChangeArrowheads="1"/>
          </p:cNvSpPr>
          <p:nvPr/>
        </p:nvSpPr>
        <p:spPr bwMode="auto">
          <a:xfrm>
            <a:off x="1938284" y="1165580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2" name="꺾인 연결선 58"/>
          <p:cNvCxnSpPr>
            <a:cxnSpLocks noChangeShapeType="1"/>
            <a:endCxn id="41" idx="1"/>
          </p:cNvCxnSpPr>
          <p:nvPr/>
        </p:nvCxnSpPr>
        <p:spPr bwMode="auto">
          <a:xfrm rot="5400000" flipH="1" flipV="1">
            <a:off x="1499340" y="1248924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/>
          <p:cNvSpPr/>
          <p:nvPr/>
        </p:nvSpPr>
        <p:spPr bwMode="auto">
          <a:xfrm>
            <a:off x="5951804" y="864827"/>
            <a:ext cx="91253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56" name="이등변 삼각형 55"/>
          <p:cNvSpPr/>
          <p:nvPr/>
        </p:nvSpPr>
        <p:spPr bwMode="auto">
          <a:xfrm flipV="1">
            <a:off x="6620778" y="913703"/>
            <a:ext cx="231788" cy="143668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타원 5"/>
          <p:cNvSpPr>
            <a:spLocks noChangeArrowheads="1"/>
          </p:cNvSpPr>
          <p:nvPr/>
        </p:nvSpPr>
        <p:spPr bwMode="auto">
          <a:xfrm>
            <a:off x="5963834" y="86734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2373" y="602128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제목으로 검색할 것인지 작성자로 검색할 것인지 결정</a:t>
            </a:r>
            <a:r>
              <a:rPr lang="en-US" altLang="ko-KR" kern="0" dirty="0"/>
              <a:t>(</a:t>
            </a:r>
            <a:r>
              <a:rPr lang="ko-KR" altLang="en-US" kern="0" dirty="0"/>
              <a:t>체크박스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90771" y="604032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9054" y="623302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영상을 전체 삭제함</a:t>
            </a:r>
            <a:r>
              <a:rPr lang="en-US" altLang="ko-KR" kern="0" dirty="0"/>
              <a:t>(</a:t>
            </a:r>
            <a:r>
              <a:rPr lang="ko-KR" altLang="en-US" kern="0" dirty="0" err="1"/>
              <a:t>정말삭제할</a:t>
            </a:r>
            <a:r>
              <a:rPr lang="ko-KR" altLang="en-US" kern="0" dirty="0"/>
              <a:t> 것인지 </a:t>
            </a:r>
            <a:r>
              <a:rPr lang="en-US" altLang="ko-KR" kern="0" dirty="0"/>
              <a:t>confirm</a:t>
            </a:r>
            <a:r>
              <a:rPr lang="ko-KR" altLang="en-US" kern="0" dirty="0"/>
              <a:t>창을 띄움</a:t>
            </a:r>
            <a:r>
              <a:rPr lang="en-US" altLang="ko-KR" kern="0" dirty="0"/>
              <a:t>, true</a:t>
            </a:r>
            <a:r>
              <a:rPr lang="ko-KR" altLang="en-US" kern="0" dirty="0"/>
              <a:t>이면 영상 전체 삭제</a:t>
            </a:r>
            <a:r>
              <a:rPr lang="en-US" altLang="ko-KR" kern="0" dirty="0"/>
              <a:t>, false</a:t>
            </a:r>
            <a:r>
              <a:rPr lang="ko-KR" altLang="en-US" kern="0" dirty="0"/>
              <a:t>이면 이전으로 돌아감</a:t>
            </a:r>
            <a:r>
              <a:rPr lang="en-US" altLang="ko-KR" kern="0" dirty="0"/>
              <a:t>)</a:t>
            </a:r>
            <a:r>
              <a:rPr lang="ko-KR" altLang="en-US" kern="0" dirty="0"/>
              <a:t> </a:t>
            </a:r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97452" y="6252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7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499263" y="6518246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해당 영상을 삭제함</a:t>
            </a:r>
            <a:r>
              <a:rPr lang="en-US" altLang="ko-KR" kern="0" dirty="0"/>
              <a:t>(</a:t>
            </a:r>
            <a:r>
              <a:rPr lang="ko-KR" altLang="en-US" kern="0" dirty="0"/>
              <a:t>버튼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8" name="타원 7"/>
          <p:cNvSpPr>
            <a:spLocks noChangeArrowheads="1"/>
          </p:cNvSpPr>
          <p:nvPr/>
        </p:nvSpPr>
        <p:spPr bwMode="auto">
          <a:xfrm>
            <a:off x="97452" y="652226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9" name="직사각형 10"/>
          <p:cNvSpPr>
            <a:spLocks noChangeArrowheads="1"/>
          </p:cNvSpPr>
          <p:nvPr/>
        </p:nvSpPr>
        <p:spPr bwMode="auto">
          <a:xfrm>
            <a:off x="8175481" y="118712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70" name="꺾인 연결선 58"/>
          <p:cNvCxnSpPr>
            <a:cxnSpLocks noChangeShapeType="1"/>
            <a:endCxn id="69" idx="1"/>
          </p:cNvCxnSpPr>
          <p:nvPr/>
        </p:nvCxnSpPr>
        <p:spPr bwMode="auto">
          <a:xfrm rot="5400000" flipH="1" flipV="1">
            <a:off x="7736537" y="1270465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액자 70"/>
          <p:cNvSpPr/>
          <p:nvPr/>
        </p:nvSpPr>
        <p:spPr bwMode="auto">
          <a:xfrm>
            <a:off x="360597" y="1439686"/>
            <a:ext cx="2224091" cy="1467743"/>
          </a:xfrm>
          <a:prstGeom prst="frame">
            <a:avLst>
              <a:gd name="adj1" fmla="val 1832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타원 9">
            <a:extLst>
              <a:ext uri="{FF2B5EF4-FFF2-40B4-BE49-F238E27FC236}">
                <a16:creationId xmlns:a16="http://schemas.microsoft.com/office/drawing/2014/main" id="{6A5281B2-03F0-4C96-8BF4-45FDAAC2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71157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D4C2C2C9-EAD6-4ADA-BD28-9CCDAEFD517A}"/>
              </a:ext>
            </a:extLst>
          </p:cNvPr>
          <p:cNvSpPr txBox="1">
            <a:spLocks/>
          </p:cNvSpPr>
          <p:nvPr/>
        </p:nvSpPr>
        <p:spPr>
          <a:xfrm>
            <a:off x="5076525" y="5764727"/>
            <a:ext cx="4463558" cy="207702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검색어를 </a:t>
            </a:r>
            <a:r>
              <a:rPr lang="ko-KR" altLang="en-US" kern="0" dirty="0" err="1"/>
              <a:t>입력받음</a:t>
            </a:r>
            <a:endParaRPr lang="ko-KR" altLang="en-US" kern="0" dirty="0"/>
          </a:p>
        </p:txBody>
      </p:sp>
      <p:sp>
        <p:nvSpPr>
          <p:cNvPr id="59" name="타원 9">
            <a:extLst>
              <a:ext uri="{FF2B5EF4-FFF2-40B4-BE49-F238E27FC236}">
                <a16:creationId xmlns:a16="http://schemas.microsoft.com/office/drawing/2014/main" id="{79A9B0E0-7DDF-4D45-B149-B4CFC5A3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332" y="578318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373" y="5792873"/>
            <a:ext cx="8461604" cy="235404"/>
          </a:xfrm>
        </p:spPr>
        <p:txBody>
          <a:bodyPr/>
          <a:lstStyle/>
          <a:p>
            <a:r>
              <a:rPr lang="ko-KR" altLang="en-US" dirty="0"/>
              <a:t>영상 파일을 업로드함</a:t>
            </a:r>
            <a:r>
              <a:rPr lang="en-US" altLang="ko-KR" dirty="0"/>
              <a:t>(5mb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동영상 등록 페이지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이근영</a:t>
            </a:r>
            <a:r>
              <a:rPr lang="en-US" altLang="ko-KR" sz="900" dirty="0"/>
              <a:t>(12201768)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2021-05-02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90771" y="581190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2373" y="602128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사진 파일을 업로드함</a:t>
            </a:r>
            <a:r>
              <a:rPr lang="en-US" altLang="ko-KR" kern="0" dirty="0"/>
              <a:t>(5mb</a:t>
            </a:r>
            <a:r>
              <a:rPr lang="ko-KR" altLang="en-US" kern="0" dirty="0"/>
              <a:t>이하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90771" y="604032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9054" y="623302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등록자의 이름을 </a:t>
            </a:r>
            <a:r>
              <a:rPr lang="ko-KR" altLang="en-US" kern="0" dirty="0" err="1"/>
              <a:t>입력받음</a:t>
            </a:r>
            <a:endParaRPr lang="ko-KR" altLang="en-US" kern="0" dirty="0"/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97452" y="6252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7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11907" y="646292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현재 날짜를 설정함</a:t>
            </a:r>
          </a:p>
        </p:txBody>
      </p:sp>
      <p:sp>
        <p:nvSpPr>
          <p:cNvPr id="68" name="타원 7"/>
          <p:cNvSpPr>
            <a:spLocks noChangeArrowheads="1"/>
          </p:cNvSpPr>
          <p:nvPr/>
        </p:nvSpPr>
        <p:spPr bwMode="auto">
          <a:xfrm>
            <a:off x="97452" y="647469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331641" y="703729"/>
            <a:ext cx="6624736" cy="27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/>
              <a:t>영상제목</a:t>
            </a:r>
            <a:endParaRPr lang="en-US" altLang="ko-KR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1331640" y="1906087"/>
            <a:ext cx="3338215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/>
              <a:t>표지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사진 파일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331640" y="1479558"/>
            <a:ext cx="3338216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동영상 파일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716017" y="1060355"/>
            <a:ext cx="3240359" cy="310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1331640" y="1054032"/>
            <a:ext cx="3240359" cy="310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487564" y="1517264"/>
            <a:ext cx="1097111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업로드</a:t>
            </a: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496242" y="1940793"/>
            <a:ext cx="1097111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업로드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331640" y="2348880"/>
            <a:ext cx="6624736" cy="29523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5655" y="2440762"/>
            <a:ext cx="635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/>
              <a:t>영상내용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647" y="1080054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등록자 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88024" y="108689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등록날짜</a:t>
            </a:r>
            <a:endParaRPr lang="ko-KR" altLang="en-US" sz="1000" dirty="0"/>
          </a:p>
        </p:txBody>
      </p:sp>
      <p:sp>
        <p:nvSpPr>
          <p:cNvPr id="74" name="타원 7"/>
          <p:cNvSpPr>
            <a:spLocks noChangeArrowheads="1"/>
          </p:cNvSpPr>
          <p:nvPr/>
        </p:nvSpPr>
        <p:spPr bwMode="auto">
          <a:xfrm>
            <a:off x="1241640" y="143698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5" name="타원 7"/>
          <p:cNvSpPr>
            <a:spLocks noChangeArrowheads="1"/>
          </p:cNvSpPr>
          <p:nvPr/>
        </p:nvSpPr>
        <p:spPr bwMode="auto">
          <a:xfrm>
            <a:off x="1223647" y="184647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6" name="타원 7"/>
          <p:cNvSpPr>
            <a:spLocks noChangeArrowheads="1"/>
          </p:cNvSpPr>
          <p:nvPr/>
        </p:nvSpPr>
        <p:spPr bwMode="auto">
          <a:xfrm>
            <a:off x="1283881" y="103723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7" name="타원 7"/>
          <p:cNvSpPr>
            <a:spLocks noChangeArrowheads="1"/>
          </p:cNvSpPr>
          <p:nvPr/>
        </p:nvSpPr>
        <p:spPr bwMode="auto">
          <a:xfrm>
            <a:off x="4669856" y="103458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8" name="타원 7"/>
          <p:cNvSpPr>
            <a:spLocks noChangeArrowheads="1"/>
          </p:cNvSpPr>
          <p:nvPr/>
        </p:nvSpPr>
        <p:spPr bwMode="auto">
          <a:xfrm>
            <a:off x="1348630" y="241895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9" name="타원 7"/>
          <p:cNvSpPr>
            <a:spLocks noChangeArrowheads="1"/>
          </p:cNvSpPr>
          <p:nvPr/>
        </p:nvSpPr>
        <p:spPr bwMode="auto">
          <a:xfrm>
            <a:off x="97452" y="667948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80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0481" y="6661074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영상 내용을 입력 받음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345450" y="4778904"/>
            <a:ext cx="629564" cy="37457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7209546" y="4778903"/>
            <a:ext cx="629564" cy="374571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88" name="직사각형 10"/>
          <p:cNvSpPr>
            <a:spLocks noChangeArrowheads="1"/>
          </p:cNvSpPr>
          <p:nvPr/>
        </p:nvSpPr>
        <p:spPr bwMode="auto">
          <a:xfrm>
            <a:off x="7059448" y="427461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9" name="꺾인 연결선 58"/>
          <p:cNvCxnSpPr>
            <a:cxnSpLocks noChangeShapeType="1"/>
            <a:endCxn id="88" idx="1"/>
          </p:cNvCxnSpPr>
          <p:nvPr/>
        </p:nvCxnSpPr>
        <p:spPr bwMode="auto">
          <a:xfrm rot="5400000" flipH="1" flipV="1">
            <a:off x="6620504" y="4357960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타원 7">
            <a:extLst>
              <a:ext uri="{FF2B5EF4-FFF2-40B4-BE49-F238E27FC236}">
                <a16:creationId xmlns:a16="http://schemas.microsoft.com/office/drawing/2014/main" id="{4884681C-6A76-48CD-87E9-FF6FBB7E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288" y="47213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6ED25B5F-375C-4619-8F6C-2E0C549F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580955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944A4E60-1C32-4501-BC91-F5350916722B}"/>
              </a:ext>
            </a:extLst>
          </p:cNvPr>
          <p:cNvSpPr txBox="1">
            <a:spLocks/>
          </p:cNvSpPr>
          <p:nvPr/>
        </p:nvSpPr>
        <p:spPr>
          <a:xfrm>
            <a:off x="5832120" y="5771110"/>
            <a:ext cx="3204376" cy="26376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입력 내용을 비움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3B3770-5C67-4F9F-8EB5-9340E8088A8A}"/>
              </a:ext>
            </a:extLst>
          </p:cNvPr>
          <p:cNvSpPr/>
          <p:nvPr/>
        </p:nvSpPr>
        <p:spPr bwMode="auto">
          <a:xfrm>
            <a:off x="4676342" y="1886104"/>
            <a:ext cx="3280034" cy="3168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25C8F1-D8E2-447F-BA33-878140A45642}"/>
              </a:ext>
            </a:extLst>
          </p:cNvPr>
          <p:cNvSpPr/>
          <p:nvPr/>
        </p:nvSpPr>
        <p:spPr bwMode="auto">
          <a:xfrm>
            <a:off x="4676342" y="1486445"/>
            <a:ext cx="3280034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동영상</a:t>
            </a:r>
          </a:p>
        </p:txBody>
      </p:sp>
      <p:sp>
        <p:nvSpPr>
          <p:cNvPr id="69" name="타원 7">
            <a:extLst>
              <a:ext uri="{FF2B5EF4-FFF2-40B4-BE49-F238E27FC236}">
                <a16:creationId xmlns:a16="http://schemas.microsoft.com/office/drawing/2014/main" id="{7A47AD7D-EA56-40F0-941B-A6CA59A9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30" y="6114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70" name="타원 7">
            <a:extLst>
              <a:ext uri="{FF2B5EF4-FFF2-40B4-BE49-F238E27FC236}">
                <a16:creationId xmlns:a16="http://schemas.microsoft.com/office/drawing/2014/main" id="{27C7DB56-F651-461A-BD2C-1C9C96F2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613213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71" name="텍스트 개체 틀 2">
            <a:extLst>
              <a:ext uri="{FF2B5EF4-FFF2-40B4-BE49-F238E27FC236}">
                <a16:creationId xmlns:a16="http://schemas.microsoft.com/office/drawing/2014/main" id="{8BE8FFD6-4646-407B-8CDB-42627695F488}"/>
              </a:ext>
            </a:extLst>
          </p:cNvPr>
          <p:cNvSpPr txBox="1">
            <a:spLocks/>
          </p:cNvSpPr>
          <p:nvPr/>
        </p:nvSpPr>
        <p:spPr>
          <a:xfrm>
            <a:off x="5840298" y="6109220"/>
            <a:ext cx="3204376" cy="26376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제목을 </a:t>
            </a:r>
            <a:r>
              <a:rPr lang="ko-KR" altLang="en-US" kern="0" dirty="0" err="1"/>
              <a:t>입력받음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6108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373" y="5792873"/>
            <a:ext cx="8461604" cy="235404"/>
          </a:xfrm>
        </p:spPr>
        <p:txBody>
          <a:bodyPr/>
          <a:lstStyle/>
          <a:p>
            <a:r>
              <a:rPr lang="ko-KR" altLang="en-US" dirty="0"/>
              <a:t>수정페이지로 </a:t>
            </a:r>
            <a:r>
              <a:rPr lang="ko-KR" altLang="en-US" dirty="0" err="1"/>
              <a:t>넘어감</a:t>
            </a:r>
            <a:r>
              <a:rPr lang="en-US" altLang="ko-KR" dirty="0"/>
              <a:t>(</a:t>
            </a:r>
            <a:r>
              <a:rPr lang="ko-KR" altLang="en-US" dirty="0"/>
              <a:t>확인 메시지를 띄움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동영상 재생 페이지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이근영</a:t>
            </a:r>
            <a:r>
              <a:rPr lang="en-US" altLang="ko-KR" sz="900" dirty="0"/>
              <a:t>(12201768)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2021-05-02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90771" y="581190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2373" y="602128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영상을 삭제함</a:t>
            </a:r>
            <a:r>
              <a:rPr lang="en-US" altLang="ko-KR" kern="0" dirty="0"/>
              <a:t>(</a:t>
            </a:r>
            <a:r>
              <a:rPr lang="ko-KR" altLang="en-US" kern="0" dirty="0"/>
              <a:t>확인 메시지를 띄움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90771" y="604032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9054" y="623302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창이 열렸을 때 자동재생</a:t>
            </a:r>
            <a:r>
              <a:rPr lang="en-US" altLang="ko-KR" kern="0" dirty="0"/>
              <a:t>x</a:t>
            </a:r>
            <a:r>
              <a:rPr lang="ko-KR" altLang="en-US" kern="0" dirty="0"/>
              <a:t> </a:t>
            </a:r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97452" y="6252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44" name="Picture 2" descr="사자의 크기와 서식지와 각자의 역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5586"/>
            <a:ext cx="6912768" cy="27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016100" y="1441695"/>
            <a:ext cx="7084292" cy="2890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115616" y="4044535"/>
            <a:ext cx="6912768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115616" y="4044535"/>
            <a:ext cx="3456384" cy="15139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4499992" y="4044535"/>
            <a:ext cx="144016" cy="1440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이등변 삼각형 10"/>
          <p:cNvSpPr/>
          <p:nvPr/>
        </p:nvSpPr>
        <p:spPr bwMode="auto">
          <a:xfrm rot="5400000">
            <a:off x="1175895" y="4056977"/>
            <a:ext cx="167473" cy="144016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96C238EC-2409-4138-9D9A-60DAE42FA3B0}"/>
              </a:ext>
            </a:extLst>
          </p:cNvPr>
          <p:cNvSpPr/>
          <p:nvPr/>
        </p:nvSpPr>
        <p:spPr>
          <a:xfrm>
            <a:off x="287950" y="766966"/>
            <a:ext cx="827666" cy="41116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3">
            <a:extLst>
              <a:ext uri="{FF2B5EF4-FFF2-40B4-BE49-F238E27FC236}">
                <a16:creationId xmlns:a16="http://schemas.microsoft.com/office/drawing/2014/main" id="{A78B9918-2861-48D3-8DF8-327481FB9EE2}"/>
              </a:ext>
            </a:extLst>
          </p:cNvPr>
          <p:cNvSpPr/>
          <p:nvPr/>
        </p:nvSpPr>
        <p:spPr>
          <a:xfrm>
            <a:off x="7919709" y="771181"/>
            <a:ext cx="900764" cy="423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E9CF00-60FB-4788-ABF0-61D20EEAA692}"/>
              </a:ext>
            </a:extLst>
          </p:cNvPr>
          <p:cNvSpPr/>
          <p:nvPr/>
        </p:nvSpPr>
        <p:spPr>
          <a:xfrm>
            <a:off x="2051721" y="779399"/>
            <a:ext cx="3822776" cy="398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32">
            <a:extLst>
              <a:ext uri="{FF2B5EF4-FFF2-40B4-BE49-F238E27FC236}">
                <a16:creationId xmlns:a16="http://schemas.microsoft.com/office/drawing/2014/main" id="{F25F48E5-68BE-4609-8AE6-C880A24220E5}"/>
              </a:ext>
            </a:extLst>
          </p:cNvPr>
          <p:cNvSpPr/>
          <p:nvPr/>
        </p:nvSpPr>
        <p:spPr>
          <a:xfrm>
            <a:off x="1169835" y="766966"/>
            <a:ext cx="827666" cy="41116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5D44C3DA-C82B-43C8-BBBD-C45E730D5D2E}"/>
              </a:ext>
            </a:extLst>
          </p:cNvPr>
          <p:cNvSpPr/>
          <p:nvPr/>
        </p:nvSpPr>
        <p:spPr>
          <a:xfrm>
            <a:off x="6941639" y="771180"/>
            <a:ext cx="900764" cy="423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2" name="타원 5">
            <a:extLst>
              <a:ext uri="{FF2B5EF4-FFF2-40B4-BE49-F238E27FC236}">
                <a16:creationId xmlns:a16="http://schemas.microsoft.com/office/drawing/2014/main" id="{9220830F-DCCD-47F7-AA52-D5C69930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610" y="78769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C02B66-93DE-49D8-9BA8-E92E175158BF}"/>
              </a:ext>
            </a:extLst>
          </p:cNvPr>
          <p:cNvSpPr/>
          <p:nvPr/>
        </p:nvSpPr>
        <p:spPr bwMode="auto">
          <a:xfrm>
            <a:off x="5951804" y="864827"/>
            <a:ext cx="91253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1A480552-DCDA-4650-A0A2-69F8B5F0B371}"/>
              </a:ext>
            </a:extLst>
          </p:cNvPr>
          <p:cNvSpPr/>
          <p:nvPr/>
        </p:nvSpPr>
        <p:spPr bwMode="auto">
          <a:xfrm flipV="1">
            <a:off x="6620778" y="913703"/>
            <a:ext cx="231788" cy="143668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10">
            <a:extLst>
              <a:ext uri="{FF2B5EF4-FFF2-40B4-BE49-F238E27FC236}">
                <a16:creationId xmlns:a16="http://schemas.microsoft.com/office/drawing/2014/main" id="{CA9D88B2-B895-4454-957D-9C991792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08" y="32863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1" name="꺾인 연결선 58">
            <a:extLst>
              <a:ext uri="{FF2B5EF4-FFF2-40B4-BE49-F238E27FC236}">
                <a16:creationId xmlns:a16="http://schemas.microsoft.com/office/drawing/2014/main" id="{73C6C7DA-AE8A-4DB2-A5F4-6550F57EBDAC}"/>
              </a:ext>
            </a:extLst>
          </p:cNvPr>
          <p:cNvCxnSpPr>
            <a:cxnSpLocks noChangeShapeType="1"/>
            <a:endCxn id="50" idx="1"/>
          </p:cNvCxnSpPr>
          <p:nvPr/>
        </p:nvCxnSpPr>
        <p:spPr bwMode="auto">
          <a:xfrm rot="5400000" flipH="1" flipV="1">
            <a:off x="738164" y="411977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10">
            <a:extLst>
              <a:ext uri="{FF2B5EF4-FFF2-40B4-BE49-F238E27FC236}">
                <a16:creationId xmlns:a16="http://schemas.microsoft.com/office/drawing/2014/main" id="{5D12495B-16E3-4E9E-A552-BABB934E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641" y="29200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3" name="꺾인 연결선 58">
            <a:extLst>
              <a:ext uri="{FF2B5EF4-FFF2-40B4-BE49-F238E27FC236}">
                <a16:creationId xmlns:a16="http://schemas.microsoft.com/office/drawing/2014/main" id="{2FCA4667-42DB-4644-A92A-93687D0531D0}"/>
              </a:ext>
            </a:extLst>
          </p:cNvPr>
          <p:cNvCxnSpPr>
            <a:cxnSpLocks noChangeShapeType="1"/>
            <a:endCxn id="52" idx="1"/>
          </p:cNvCxnSpPr>
          <p:nvPr/>
        </p:nvCxnSpPr>
        <p:spPr bwMode="auto">
          <a:xfrm rot="5400000" flipH="1" flipV="1">
            <a:off x="1651697" y="375349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10">
            <a:extLst>
              <a:ext uri="{FF2B5EF4-FFF2-40B4-BE49-F238E27FC236}">
                <a16:creationId xmlns:a16="http://schemas.microsoft.com/office/drawing/2014/main" id="{E7EA0A45-EDFD-4CC5-AFAE-52B31FAC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751" y="421358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5" name="꺾인 연결선 58">
            <a:extLst>
              <a:ext uri="{FF2B5EF4-FFF2-40B4-BE49-F238E27FC236}">
                <a16:creationId xmlns:a16="http://schemas.microsoft.com/office/drawing/2014/main" id="{A19238CC-57BF-4601-B26F-B687D476EE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585891" y="522928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00D9CE-E729-4BA2-BC14-EF4E321CCA22}"/>
              </a:ext>
            </a:extLst>
          </p:cNvPr>
          <p:cNvSpPr/>
          <p:nvPr/>
        </p:nvSpPr>
        <p:spPr bwMode="auto">
          <a:xfrm>
            <a:off x="1016100" y="4332567"/>
            <a:ext cx="7084292" cy="4346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04623-367A-4A1A-A0EF-7303911DE899}"/>
              </a:ext>
            </a:extLst>
          </p:cNvPr>
          <p:cNvSpPr txBox="1"/>
          <p:nvPr/>
        </p:nvSpPr>
        <p:spPr>
          <a:xfrm>
            <a:off x="1016100" y="4332567"/>
            <a:ext cx="261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영상 제목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A96F35-C019-42B4-AF35-F697320CD74F}"/>
              </a:ext>
            </a:extLst>
          </p:cNvPr>
          <p:cNvSpPr txBox="1"/>
          <p:nvPr/>
        </p:nvSpPr>
        <p:spPr>
          <a:xfrm>
            <a:off x="5480596" y="4344247"/>
            <a:ext cx="2619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i="1" dirty="0"/>
              <a:t>조회수</a:t>
            </a:r>
            <a:endParaRPr lang="en-US" altLang="ko-KR" sz="1000" i="1" dirty="0"/>
          </a:p>
          <a:p>
            <a:pPr algn="r"/>
            <a:r>
              <a:rPr lang="ko-KR" altLang="en-US" sz="1000" i="1" dirty="0"/>
              <a:t>등록일자</a:t>
            </a:r>
          </a:p>
        </p:txBody>
      </p:sp>
      <p:sp>
        <p:nvSpPr>
          <p:cNvPr id="58" name="타원 7">
            <a:extLst>
              <a:ext uri="{FF2B5EF4-FFF2-40B4-BE49-F238E27FC236}">
                <a16:creationId xmlns:a16="http://schemas.microsoft.com/office/drawing/2014/main" id="{CC0EA304-B883-41D8-A746-5FEDB1F1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6" y="388252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0498E-ADF0-4138-8286-1E8D8DE63C32}"/>
              </a:ext>
            </a:extLst>
          </p:cNvPr>
          <p:cNvSpPr/>
          <p:nvPr/>
        </p:nvSpPr>
        <p:spPr bwMode="auto">
          <a:xfrm>
            <a:off x="1016100" y="4767212"/>
            <a:ext cx="7084292" cy="813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7EC52-E08F-462E-A272-0C7D81860987}"/>
              </a:ext>
            </a:extLst>
          </p:cNvPr>
          <p:cNvSpPr txBox="1"/>
          <p:nvPr/>
        </p:nvSpPr>
        <p:spPr>
          <a:xfrm>
            <a:off x="1051306" y="4767212"/>
            <a:ext cx="1792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/>
              <a:t>작성자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1DED3-00AC-4F85-87DE-3B202E93FD6D}"/>
              </a:ext>
            </a:extLst>
          </p:cNvPr>
          <p:cNvSpPr txBox="1"/>
          <p:nvPr/>
        </p:nvSpPr>
        <p:spPr>
          <a:xfrm>
            <a:off x="1016100" y="5027531"/>
            <a:ext cx="70490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/>
              <a:t>영상의 내용 영상의 내용 영상의 내용 영상의 내용 영상의 내용</a:t>
            </a:r>
          </a:p>
          <a:p>
            <a:pPr algn="l"/>
            <a:endParaRPr lang="ko-KR" altLang="en-US" sz="1000" dirty="0"/>
          </a:p>
          <a:p>
            <a:pPr algn="l"/>
            <a:endParaRPr lang="ko-KR" altLang="en-US" sz="1000" dirty="0"/>
          </a:p>
          <a:p>
            <a:pPr algn="l"/>
            <a:r>
              <a:rPr lang="ko-KR" altLang="en-US" sz="1000" dirty="0"/>
              <a:t> </a:t>
            </a:r>
          </a:p>
          <a:p>
            <a:pPr algn="l"/>
            <a:r>
              <a:rPr lang="ko-KR" altLang="en-US" sz="1000" dirty="0"/>
              <a:t> </a:t>
            </a:r>
          </a:p>
        </p:txBody>
      </p:sp>
      <p:sp>
        <p:nvSpPr>
          <p:cNvPr id="69" name="텍스트 개체 틀 2">
            <a:extLst>
              <a:ext uri="{FF2B5EF4-FFF2-40B4-BE49-F238E27FC236}">
                <a16:creationId xmlns:a16="http://schemas.microsoft.com/office/drawing/2014/main" id="{DE24B0A2-FD3B-466D-9E36-0EF499DB9A9D}"/>
              </a:ext>
            </a:extLst>
          </p:cNvPr>
          <p:cNvSpPr txBox="1">
            <a:spLocks/>
          </p:cNvSpPr>
          <p:nvPr/>
        </p:nvSpPr>
        <p:spPr>
          <a:xfrm>
            <a:off x="5076525" y="5764727"/>
            <a:ext cx="4463558" cy="207702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검색어를 </a:t>
            </a:r>
            <a:r>
              <a:rPr lang="ko-KR" altLang="en-US" kern="0" dirty="0" err="1"/>
              <a:t>입력받음</a:t>
            </a:r>
            <a:r>
              <a:rPr lang="en-US" altLang="ko-KR" kern="0" dirty="0"/>
              <a:t>(</a:t>
            </a:r>
            <a:r>
              <a:rPr lang="ko-KR" altLang="en-US" kern="0" dirty="0"/>
              <a:t>디폴트는 </a:t>
            </a:r>
            <a:r>
              <a:rPr lang="ko-KR" altLang="en-US" kern="0" dirty="0" err="1"/>
              <a:t>비어있음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70" name="타원 9">
            <a:extLst>
              <a:ext uri="{FF2B5EF4-FFF2-40B4-BE49-F238E27FC236}">
                <a16:creationId xmlns:a16="http://schemas.microsoft.com/office/drawing/2014/main" id="{72B00956-7D88-4E29-9FC7-69214BBB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332" y="578318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9" name="타원 7">
            <a:extLst>
              <a:ext uri="{FF2B5EF4-FFF2-40B4-BE49-F238E27FC236}">
                <a16:creationId xmlns:a16="http://schemas.microsoft.com/office/drawing/2014/main" id="{F6758470-CB9B-4BE1-BC7E-00088A22F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797" y="77482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257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2373" y="5792873"/>
            <a:ext cx="8461604" cy="235404"/>
          </a:xfrm>
        </p:spPr>
        <p:txBody>
          <a:bodyPr/>
          <a:lstStyle/>
          <a:p>
            <a:r>
              <a:rPr lang="ko-KR" altLang="en-US" dirty="0"/>
              <a:t>영상 파일을 업로드함</a:t>
            </a:r>
            <a:r>
              <a:rPr lang="en-US" altLang="ko-KR" dirty="0"/>
              <a:t>(5mb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동영상 수정 페이지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900" dirty="0"/>
              <a:t>이근영</a:t>
            </a:r>
            <a:r>
              <a:rPr lang="en-US" altLang="ko-KR" sz="900" dirty="0"/>
              <a:t>(12201768)</a:t>
            </a:r>
            <a:endParaRPr lang="ko-KR" altLang="en-US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2021-05-02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90771" y="581190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2373" y="6021288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사진 파일을 업로드함</a:t>
            </a:r>
            <a:r>
              <a:rPr lang="en-US" altLang="ko-KR" kern="0" dirty="0"/>
              <a:t>(5mb</a:t>
            </a:r>
            <a:r>
              <a:rPr lang="ko-KR" altLang="en-US" kern="0" dirty="0"/>
              <a:t>이하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2" name="타원 7"/>
          <p:cNvSpPr>
            <a:spLocks noChangeArrowheads="1"/>
          </p:cNvSpPr>
          <p:nvPr/>
        </p:nvSpPr>
        <p:spPr bwMode="auto">
          <a:xfrm>
            <a:off x="90771" y="604032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9054" y="6233023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등록자의 이름을 </a:t>
            </a:r>
            <a:r>
              <a:rPr lang="ko-KR" altLang="en-US" kern="0" dirty="0" err="1"/>
              <a:t>입력받음</a:t>
            </a:r>
            <a:r>
              <a:rPr lang="en-US" altLang="ko-KR" kern="0" dirty="0"/>
              <a:t>(</a:t>
            </a:r>
            <a:r>
              <a:rPr lang="ko-KR" altLang="en-US" kern="0" dirty="0"/>
              <a:t>디폴트는 이전 이름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64" name="타원 7"/>
          <p:cNvSpPr>
            <a:spLocks noChangeArrowheads="1"/>
          </p:cNvSpPr>
          <p:nvPr/>
        </p:nvSpPr>
        <p:spPr bwMode="auto">
          <a:xfrm>
            <a:off x="97452" y="6252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7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11907" y="646292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현재 날짜를 설정함</a:t>
            </a:r>
          </a:p>
        </p:txBody>
      </p:sp>
      <p:sp>
        <p:nvSpPr>
          <p:cNvPr id="68" name="타원 7"/>
          <p:cNvSpPr>
            <a:spLocks noChangeArrowheads="1"/>
          </p:cNvSpPr>
          <p:nvPr/>
        </p:nvSpPr>
        <p:spPr bwMode="auto">
          <a:xfrm>
            <a:off x="97452" y="647469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259632" y="950849"/>
            <a:ext cx="6624736" cy="27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/>
              <a:t>영상제목</a:t>
            </a:r>
            <a:endParaRPr lang="en-US" altLang="ko-KR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1259631" y="2153207"/>
            <a:ext cx="3338215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/>
              <a:t>표지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사진 파일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259631" y="1726678"/>
            <a:ext cx="3338216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동영상 파일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644008" y="1307475"/>
            <a:ext cx="3240359" cy="310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1259631" y="1301152"/>
            <a:ext cx="3240359" cy="3102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415555" y="1764384"/>
            <a:ext cx="1097111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업로드</a:t>
            </a: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424233" y="2187913"/>
            <a:ext cx="1097111" cy="238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업로드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259631" y="2596000"/>
            <a:ext cx="6624736" cy="29523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6" y="2687882"/>
            <a:ext cx="635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/>
              <a:t>영상내용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38" y="1327174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등록자 정보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16015" y="133401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등록날짜</a:t>
            </a:r>
            <a:endParaRPr lang="ko-KR" altLang="en-US" sz="1000" dirty="0"/>
          </a:p>
        </p:txBody>
      </p:sp>
      <p:sp>
        <p:nvSpPr>
          <p:cNvPr id="74" name="타원 7"/>
          <p:cNvSpPr>
            <a:spLocks noChangeArrowheads="1"/>
          </p:cNvSpPr>
          <p:nvPr/>
        </p:nvSpPr>
        <p:spPr bwMode="auto">
          <a:xfrm>
            <a:off x="1169631" y="16841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5" name="타원 7"/>
          <p:cNvSpPr>
            <a:spLocks noChangeArrowheads="1"/>
          </p:cNvSpPr>
          <p:nvPr/>
        </p:nvSpPr>
        <p:spPr bwMode="auto">
          <a:xfrm>
            <a:off x="1151638" y="209359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6" name="타원 7"/>
          <p:cNvSpPr>
            <a:spLocks noChangeArrowheads="1"/>
          </p:cNvSpPr>
          <p:nvPr/>
        </p:nvSpPr>
        <p:spPr bwMode="auto">
          <a:xfrm>
            <a:off x="1211872" y="12843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7" name="타원 7"/>
          <p:cNvSpPr>
            <a:spLocks noChangeArrowheads="1"/>
          </p:cNvSpPr>
          <p:nvPr/>
        </p:nvSpPr>
        <p:spPr bwMode="auto">
          <a:xfrm>
            <a:off x="4597847" y="128170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78" name="타원 7"/>
          <p:cNvSpPr>
            <a:spLocks noChangeArrowheads="1"/>
          </p:cNvSpPr>
          <p:nvPr/>
        </p:nvSpPr>
        <p:spPr bwMode="auto">
          <a:xfrm>
            <a:off x="1276621" y="266607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79" name="타원 7"/>
          <p:cNvSpPr>
            <a:spLocks noChangeArrowheads="1"/>
          </p:cNvSpPr>
          <p:nvPr/>
        </p:nvSpPr>
        <p:spPr bwMode="auto">
          <a:xfrm>
            <a:off x="97452" y="667948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80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 txBox="1">
            <a:spLocks/>
          </p:cNvSpPr>
          <p:nvPr/>
        </p:nvSpPr>
        <p:spPr>
          <a:xfrm>
            <a:off x="520481" y="6661074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영상 내용을 입력 받음</a:t>
            </a:r>
            <a:r>
              <a:rPr lang="en-US" altLang="ko-KR" kern="0" dirty="0"/>
              <a:t>(</a:t>
            </a:r>
            <a:r>
              <a:rPr lang="ko-KR" altLang="en-US" kern="0" dirty="0"/>
              <a:t>디폴트는 이전 내용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273441" y="5026024"/>
            <a:ext cx="629564" cy="37457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7137537" y="5026023"/>
            <a:ext cx="629564" cy="374571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88" name="직사각형 10"/>
          <p:cNvSpPr>
            <a:spLocks noChangeArrowheads="1"/>
          </p:cNvSpPr>
          <p:nvPr/>
        </p:nvSpPr>
        <p:spPr bwMode="auto">
          <a:xfrm>
            <a:off x="6987439" y="452173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9" name="꺾인 연결선 58"/>
          <p:cNvCxnSpPr>
            <a:cxnSpLocks noChangeShapeType="1"/>
            <a:endCxn id="88" idx="1"/>
          </p:cNvCxnSpPr>
          <p:nvPr/>
        </p:nvCxnSpPr>
        <p:spPr bwMode="auto">
          <a:xfrm rot="5400000" flipH="1" flipV="1">
            <a:off x="6548495" y="4605080"/>
            <a:ext cx="414338" cy="46355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타원 7">
            <a:extLst>
              <a:ext uri="{FF2B5EF4-FFF2-40B4-BE49-F238E27FC236}">
                <a16:creationId xmlns:a16="http://schemas.microsoft.com/office/drawing/2014/main" id="{4884681C-6A76-48CD-87E9-FF6FBB7E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79" y="496849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5" name="타원 7">
            <a:extLst>
              <a:ext uri="{FF2B5EF4-FFF2-40B4-BE49-F238E27FC236}">
                <a16:creationId xmlns:a16="http://schemas.microsoft.com/office/drawing/2014/main" id="{6ED25B5F-375C-4619-8F6C-2E0C549F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580955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944A4E60-1C32-4501-BC91-F5350916722B}"/>
              </a:ext>
            </a:extLst>
          </p:cNvPr>
          <p:cNvSpPr txBox="1">
            <a:spLocks/>
          </p:cNvSpPr>
          <p:nvPr/>
        </p:nvSpPr>
        <p:spPr>
          <a:xfrm>
            <a:off x="5832120" y="5771110"/>
            <a:ext cx="3204376" cy="26376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입력 내용을 비움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3B3770-5C67-4F9F-8EB5-9340E8088A8A}"/>
              </a:ext>
            </a:extLst>
          </p:cNvPr>
          <p:cNvSpPr/>
          <p:nvPr/>
        </p:nvSpPr>
        <p:spPr bwMode="auto">
          <a:xfrm>
            <a:off x="4604333" y="2133224"/>
            <a:ext cx="3280034" cy="3168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이전 사진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25C8F1-D8E2-447F-BA33-878140A45642}"/>
              </a:ext>
            </a:extLst>
          </p:cNvPr>
          <p:cNvSpPr/>
          <p:nvPr/>
        </p:nvSpPr>
        <p:spPr bwMode="auto">
          <a:xfrm>
            <a:off x="4604333" y="1733565"/>
            <a:ext cx="3280034" cy="307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이전 동영상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BBBEAC-0878-467C-8160-992AD070A5F8}"/>
              </a:ext>
            </a:extLst>
          </p:cNvPr>
          <p:cNvSpPr/>
          <p:nvPr/>
        </p:nvSpPr>
        <p:spPr bwMode="auto">
          <a:xfrm>
            <a:off x="2856482" y="579412"/>
            <a:ext cx="3312368" cy="27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영상번호</a:t>
            </a:r>
            <a:endParaRPr lang="en-US" altLang="ko-KR" sz="1200" dirty="0"/>
          </a:p>
        </p:txBody>
      </p:sp>
      <p:sp>
        <p:nvSpPr>
          <p:cNvPr id="42" name="타원 7">
            <a:extLst>
              <a:ext uri="{FF2B5EF4-FFF2-40B4-BE49-F238E27FC236}">
                <a16:creationId xmlns:a16="http://schemas.microsoft.com/office/drawing/2014/main" id="{5AF45B16-950B-49E9-8E92-13D6EFFD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482" y="53207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6704CFE4-D20B-4C50-8040-BD018BFE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613213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263B495F-3401-47F0-8609-C089D12FCEDB}"/>
              </a:ext>
            </a:extLst>
          </p:cNvPr>
          <p:cNvSpPr txBox="1">
            <a:spLocks/>
          </p:cNvSpPr>
          <p:nvPr/>
        </p:nvSpPr>
        <p:spPr>
          <a:xfrm>
            <a:off x="5840298" y="6109220"/>
            <a:ext cx="3204376" cy="26376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제목을 </a:t>
            </a:r>
            <a:r>
              <a:rPr lang="ko-KR" altLang="en-US" kern="0" dirty="0" err="1"/>
              <a:t>입력받음</a:t>
            </a:r>
            <a:r>
              <a:rPr lang="en-US" altLang="ko-KR" kern="0" dirty="0"/>
              <a:t>(</a:t>
            </a:r>
            <a:r>
              <a:rPr lang="ko-KR" altLang="en-US" kern="0" dirty="0"/>
              <a:t>디폴트는 이전 제목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6324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346</Words>
  <Application>Microsoft Office PowerPoint</Application>
  <PresentationFormat>화면 슬라이드 쇼(4:3)</PresentationFormat>
  <Paragraphs>164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굴림</vt:lpstr>
      <vt:lpstr>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“동영상 업로드 스토리보드”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이 근영</cp:lastModifiedBy>
  <cp:revision>317</cp:revision>
  <dcterms:created xsi:type="dcterms:W3CDTF">2004-01-15T13:04:18Z</dcterms:created>
  <dcterms:modified xsi:type="dcterms:W3CDTF">2021-06-12T17:02:13Z</dcterms:modified>
</cp:coreProperties>
</file>