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9" autoAdjust="0"/>
    <p:restoredTop sz="86377" autoAdjust="0"/>
  </p:normalViewPr>
  <p:slideViewPr>
    <p:cSldViewPr>
      <p:cViewPr varScale="1">
        <p:scale>
          <a:sx n="68" d="100"/>
          <a:sy n="68" d="100"/>
        </p:scale>
        <p:origin x="-2790" y="-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14166-B934-4E8B-AC62-69C15E41A363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AF8ED-3DF6-428C-91D9-64234FA284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12F30-28D0-4808-B6A5-894DD56180A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D9F2-1410-464A-8CDD-D344BD04AA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CD9F2-1410-464A-8CDD-D344BD04AA8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D6457F-9881-4EB9-9B53-0163C0E2C25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1E0789-8535-4005-99A2-B08582A7DB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Free-HD-prabhas-new-movie-Pics-Download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CAR7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6862742" cy="914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CAR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07" r="507"/>
          <a:stretch>
            <a:fillRect/>
          </a:stretch>
        </p:blipFill>
        <p:spPr>
          <a:xfrm>
            <a:off x="0" y="0"/>
            <a:ext cx="6892651" cy="9144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BMW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39835" y="1523979"/>
            <a:ext cx="214314" cy="1143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CAR3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87" b="12087"/>
          <a:stretch>
            <a:fillRect/>
          </a:stretch>
        </p:blipFill>
        <p:spPr>
          <a:xfrm>
            <a:off x="0" y="0"/>
            <a:ext cx="6858000" cy="9144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CAR4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12015" b="12015"/>
          <a:stretch>
            <a:fillRect/>
          </a:stretch>
        </p:blipFill>
        <p:spPr>
          <a:xfrm>
            <a:off x="0" y="0"/>
            <a:ext cx="6965158" cy="914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CAR5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6861404" cy="9144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CAR7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591" b="9591"/>
          <a:stretch>
            <a:fillRect/>
          </a:stretch>
        </p:blipFill>
        <p:spPr>
          <a:xfrm>
            <a:off x="0" y="0"/>
            <a:ext cx="6858000" cy="9144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</TotalTime>
  <Words>2</Words>
  <Application>Microsoft Office PowerPoint</Application>
  <PresentationFormat>On-screen Show (4:3)</PresentationFormat>
  <Paragraphs>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Slide 1</vt:lpstr>
      <vt:lpstr>Slide 2</vt:lpstr>
      <vt:lpstr>BMW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ACET</dc:creator>
  <cp:lastModifiedBy>ACET</cp:lastModifiedBy>
  <cp:revision>8</cp:revision>
  <dcterms:created xsi:type="dcterms:W3CDTF">2023-07-08T07:57:50Z</dcterms:created>
  <dcterms:modified xsi:type="dcterms:W3CDTF">2023-07-08T09:12:41Z</dcterms:modified>
</cp:coreProperties>
</file>