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6" r:id="rId5"/>
    <p:sldId id="497" r:id="rId6"/>
    <p:sldId id="499" r:id="rId7"/>
    <p:sldId id="507" r:id="rId8"/>
    <p:sldId id="500" r:id="rId9"/>
    <p:sldId id="511" r:id="rId10"/>
    <p:sldId id="501" r:id="rId11"/>
    <p:sldId id="502" r:id="rId12"/>
    <p:sldId id="503" r:id="rId13"/>
    <p:sldId id="512" r:id="rId14"/>
    <p:sldId id="513" r:id="rId15"/>
    <p:sldId id="506" r:id="rId16"/>
    <p:sldId id="269" r:id="rId17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183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78F5C-F9AC-98B8-E4D3-71A546C21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FC16F8-8265-9803-D525-7E126A96DB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E5AFD6-0FB7-1077-F028-BF5288843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88587-07A7-F55B-DE60-5AB1D81027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599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9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9A32E-FF34-7D3A-E713-2A9F2E47B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6E4172-CE33-2D1B-225D-62F8311B3D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53AF8-32FE-5757-47C9-57FF5D686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4884F-C2A7-8FB3-E378-FC710F947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08931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1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EBD56-71F5-4309-9EF7-3392D9E51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7BA51-7A9B-1823-23F5-4D5FF6C7A8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5C70AC-B736-9AAD-71C2-7ED6F4340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9E9E1-0B27-87C1-3799-1E5BCD818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599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PT Admission Drive 2021-22-final-2_Page_0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0383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DA868-2EFF-88F0-8528-AF09B69E7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E844A5-EE1D-53DE-1558-804397CA6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0F45A67-D5EF-2356-A18F-FBD5C418B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3200" b="1" dirty="0">
                <a:cs typeface="Times New Roman" panose="02020603050405020304" pitchFamily="18" charset="0"/>
                <a:sym typeface="Arial"/>
              </a:rPr>
              <a:t>Usage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18050C-0214-E52E-1212-4B04139E823E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4F3ED19-C990-1755-7383-ADB8221A3C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E231D9-2235-1739-20D6-885556A89753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65734-9DD7-2D8E-C3D2-F452EDE15DFE}"/>
              </a:ext>
            </a:extLst>
          </p:cNvPr>
          <p:cNvSpPr txBox="1"/>
          <p:nvPr/>
        </p:nvSpPr>
        <p:spPr>
          <a:xfrm>
            <a:off x="152400" y="3725706"/>
            <a:ext cx="84290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2000" dirty="0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3223A245-8957-128D-A898-40513FBD4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363853"/>
            <a:ext cx="896448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Manufacturing, Healthcare, IT, Transportation, Facilities Management, and more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Scenarios: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Streamlined asset management operations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asset utilization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Compliance with regulatory requirements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Downtime reduction through maintenance scheduling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auditing and scrap management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96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3FBFF-F5DD-2E39-540C-82C66CFC6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8E445-8306-83FD-0517-B7FE6B1B4E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F29DEA0-B2A1-37D6-A6A1-AC170EBF6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IN" sz="3200" b="1" dirty="0">
                <a:cs typeface="Times New Roman" panose="02020603050405020304" pitchFamily="18" charset="0"/>
                <a:sym typeface="Arial"/>
              </a:rPr>
              <a:t>Technical inputs and Outputs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88072B-B442-292D-67F6-835382CAD7CB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4D0562A-6913-C754-F805-28068B22622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325D5D-FDF0-7DC2-2840-E8EAA791987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586D2DF-30D1-F742-E203-7F11BEB746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14" y="1411440"/>
            <a:ext cx="756493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Capabilities: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Repository for asset information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Asset Tracking and Maintenance Scheduling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Inventory Management and Reporting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Store, Aisle, Shelf, and Box Mapping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Purchase, Storage, Asset Management, Audit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Workflow Automations: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Vendor Management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Purchase Order Generation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Asset Receiving &amp; Storage Management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Assigning Assets to Employees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Scrapping Mechanism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588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Results &amp; </a:t>
            </a:r>
            <a:r>
              <a:rPr lang="en-US" sz="32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0BA87-FFCE-0AD9-17CC-A811FB343CCE}"/>
              </a:ext>
            </a:extLst>
          </p:cNvPr>
          <p:cNvSpPr txBox="1"/>
          <p:nvPr/>
        </p:nvSpPr>
        <p:spPr>
          <a:xfrm>
            <a:off x="103414" y="1182721"/>
            <a:ext cx="842902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Results: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Enhanced asset lifecycle visibility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Improved operational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Reduced losses through timely audits and maintenance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Cost optimization by managing end-of-life assets through scrapping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Conclusion: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I-AMS offers a complete solution to manage assets from procurement to disposal.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It is adaptable across multiple industries, ensuring better asset governance and business growth.</a:t>
            </a:r>
          </a:p>
          <a:p>
            <a:pPr algn="just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626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024986"/>
              </p:ext>
            </p:extLst>
          </p:nvPr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2301010145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Shashwat</a:t>
                      </a:r>
                      <a:r>
                        <a:rPr lang="en-US" dirty="0"/>
                        <a:t> Gupta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Arya Agrahari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Shriya </a:t>
                      </a:r>
                      <a:r>
                        <a:rPr lang="en-US" dirty="0" err="1"/>
                        <a:t>jayaswal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323528" y="1340768"/>
            <a:ext cx="85840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IN" sz="4000" b="1" dirty="0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TECHTASTIC</a:t>
            </a:r>
          </a:p>
          <a:p>
            <a:pPr lvl="0" algn="ctr">
              <a:buSzPct val="25000"/>
            </a:pPr>
            <a:endParaRPr lang="en-IN" sz="4000" b="1" dirty="0">
              <a:solidFill>
                <a:srgbClr val="C00000"/>
              </a:solidFill>
              <a:highlight>
                <a:srgbClr val="FFFF00"/>
              </a:highlight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Mentor: Mr. Tanishq Gupta.</a:t>
            </a: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</a:t>
            </a: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Mr. Amit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1537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3044A-BD0D-E3F7-B6E0-02BF697009EE}"/>
              </a:ext>
            </a:extLst>
          </p:cNvPr>
          <p:cNvSpPr txBox="1"/>
          <p:nvPr/>
        </p:nvSpPr>
        <p:spPr>
          <a:xfrm>
            <a:off x="72008" y="1124746"/>
            <a:ext cx="88924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today’s fast-paced business environment, keeping track of physical and digital assets can be a major challenge. Many organizations still rely on outdated manual systems, leading to misplaced equipment, inaccurate records, and unnecessary costs. </a:t>
            </a:r>
            <a:r>
              <a:rPr lang="en-US" sz="2000" dirty="0" err="1"/>
              <a:t>Idoraa’s</a:t>
            </a:r>
            <a:r>
              <a:rPr lang="en-US" sz="2000" dirty="0"/>
              <a:t> AI-powered asset management solution is designed to solve these issues by providing a smart, automated, and real-time tracking </a:t>
            </a:r>
            <a:r>
              <a:rPr lang="en-US" sz="2000" dirty="0" err="1"/>
              <a:t>system.With</a:t>
            </a:r>
            <a:r>
              <a:rPr lang="en-US" sz="2000" dirty="0"/>
              <a:t> the rise of remote and hybrid work models, businesses need an efficient way to monitor their assets across multiple locations. </a:t>
            </a:r>
            <a:r>
              <a:rPr lang="en-US" sz="2000" dirty="0" err="1"/>
              <a:t>Idoraa’s</a:t>
            </a:r>
            <a:r>
              <a:rPr lang="en-US" sz="2000" dirty="0"/>
              <a:t> cloud-based platform integrates AI, IoT sensors, and predictive analytics to ensure assets are always accounted for, reducing losses and improving productivity.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9260"/>
            <a:ext cx="455015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400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A</a:t>
            </a:r>
            <a:r>
              <a:rPr lang="en-IN" sz="4400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bout the Problem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DEF35-11EC-5059-39F1-AC5BCC365022}"/>
              </a:ext>
            </a:extLst>
          </p:cNvPr>
          <p:cNvSpPr txBox="1"/>
          <p:nvPr/>
        </p:nvSpPr>
        <p:spPr>
          <a:xfrm>
            <a:off x="72008" y="1061447"/>
            <a:ext cx="889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/>
              <a:t>Outdated, Manual Tracking Systems: Many organizations still rely on outdated asset management methods, leading to misplacement, outdated records, security risks, and financial losses.</a:t>
            </a:r>
          </a:p>
          <a:p>
            <a:endParaRPr lang="en-US" sz="1700" dirty="0"/>
          </a:p>
          <a:p>
            <a:r>
              <a:rPr lang="en-US" sz="1700" dirty="0"/>
              <a:t>Lack of Real-Time Tracking: Without real-time asset monitoring, businesses struggle to manage assets across multiple locations, resulting in operational inefficiencies.</a:t>
            </a:r>
          </a:p>
          <a:p>
            <a:endParaRPr lang="en-US" sz="1700" dirty="0"/>
          </a:p>
          <a:p>
            <a:r>
              <a:rPr lang="en-US" sz="1700" dirty="0"/>
              <a:t>Error-Prone and Time-Consuming Processes: The absence of automation makes asset tracking prone to errors, consuming significant time and resources, and impacting overall productivity.</a:t>
            </a:r>
          </a:p>
          <a:p>
            <a:endParaRPr lang="en-US" sz="1700" dirty="0"/>
          </a:p>
          <a:p>
            <a:r>
              <a:rPr lang="en-US" sz="1700" dirty="0"/>
              <a:t>Compliance Challenges: Inaccurate records make audits difficult and increase the risk of compliance issues, creating barriers to smooth operations.</a:t>
            </a:r>
          </a:p>
          <a:p>
            <a:endParaRPr lang="en-US" sz="1700" dirty="0"/>
          </a:p>
          <a:p>
            <a:r>
              <a:rPr lang="en-US" sz="1700" dirty="0"/>
              <a:t>Unforeseen Downtimes Due to Equipment Failures: Without predictive maintenance, unexpected equipment breakdowns can lead to costly downtimes, affecting business continuity.</a:t>
            </a:r>
          </a:p>
          <a:p>
            <a:endParaRPr lang="en-US" sz="1700" dirty="0"/>
          </a:p>
          <a:p>
            <a:r>
              <a:rPr lang="en-US" sz="1700" dirty="0"/>
              <a:t>Need for Advanced Asset Management Solutions: Existing solutions using barcodes or basic software lack real-time visibility, predictive analytics, and seamless integration—highlighting the need for modern, AI-powered, IoT-based platforms like </a:t>
            </a:r>
            <a:r>
              <a:rPr lang="en-US" sz="1700" dirty="0" err="1"/>
              <a:t>Idoraa’s</a:t>
            </a:r>
            <a:r>
              <a:rPr lang="en-US" sz="1700" dirty="0"/>
              <a:t>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3638403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D7EC8-BFDC-C4B6-F5D1-9906B7D02893}"/>
              </a:ext>
            </a:extLst>
          </p:cNvPr>
          <p:cNvSpPr txBox="1"/>
          <p:nvPr/>
        </p:nvSpPr>
        <p:spPr>
          <a:xfrm>
            <a:off x="72008" y="1196762"/>
            <a:ext cx="9071991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Defining the problem</a:t>
            </a:r>
          </a:p>
          <a:p>
            <a:r>
              <a:rPr lang="en-US" sz="2000" dirty="0"/>
              <a:t>• Inefficient Asset Visibility: Without real-time tracking, businesses struggle to gain accurate insights into asset locations and status, leading to operational inefficiencies.</a:t>
            </a:r>
          </a:p>
          <a:p>
            <a:endParaRPr lang="en-US" sz="2000" dirty="0"/>
          </a:p>
          <a:p>
            <a:r>
              <a:rPr lang="en-US" sz="2000" dirty="0"/>
              <a:t>• Manual Errors and Data Inaccuracies: Traditional asset management methods like spreadsheets and paper logs are prone to human errors, resulting in discrepancies and unreliable records.</a:t>
            </a:r>
          </a:p>
          <a:p>
            <a:endParaRPr lang="en-US" sz="2000" dirty="0"/>
          </a:p>
          <a:p>
            <a:r>
              <a:rPr lang="en-US" sz="2000" dirty="0"/>
              <a:t>• Vulnerabilities to Theft and Misuse: Poor asset tracking increases the risk of unauthorized movements and theft, leading to financial losses and security concerns.</a:t>
            </a:r>
          </a:p>
          <a:p>
            <a:endParaRPr lang="en-US" sz="2000" dirty="0"/>
          </a:p>
          <a:p>
            <a:r>
              <a:rPr lang="en-US" sz="2000" dirty="0"/>
              <a:t>• Limited Predictive Maintenance: Without automated systems, businesses cannot anticipate equipment failures, causing unplanned downtimes and higher repair costs.</a:t>
            </a:r>
          </a:p>
          <a:p>
            <a:endParaRPr lang="en-US" sz="2000" dirty="0"/>
          </a:p>
          <a:p>
            <a:r>
              <a:rPr lang="en-US" sz="2000" dirty="0"/>
              <a:t>• Difficulty in Compliance and Auditing: Inaccurate records make it challenging to meet compliance standards and prepare for audits, increasing legal and financial risks.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31CCD-F6E1-D18A-C7A7-FECF2B8F0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9FFEC1-C376-5571-E9E9-AC5941B5E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5FB2EF49-5C4F-D11D-1DD2-9B6B50B98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151593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178CD9-2756-C76A-A19C-05C731604D17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1AFB85A-E59E-504B-8130-6ECD352F7D0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BAC3E7-D28B-7FEF-F94B-DC9411744C9B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546307-6ADC-69CB-0CE5-F574D42544EF}"/>
              </a:ext>
            </a:extLst>
          </p:cNvPr>
          <p:cNvSpPr txBox="1"/>
          <p:nvPr/>
        </p:nvSpPr>
        <p:spPr>
          <a:xfrm>
            <a:off x="72008" y="1196762"/>
            <a:ext cx="907199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Expected Impact of Solving the Problem</a:t>
            </a:r>
          </a:p>
          <a:p>
            <a:r>
              <a:rPr lang="en-US" sz="2000" dirty="0"/>
              <a:t>•Increased efficiency through AI-powered automation.</a:t>
            </a:r>
          </a:p>
          <a:p>
            <a:endParaRPr lang="en-US" sz="2000" dirty="0"/>
          </a:p>
          <a:p>
            <a:r>
              <a:rPr lang="en-US" sz="2000" dirty="0"/>
              <a:t>•Reduced losses with real-time tracking and security alerts.</a:t>
            </a:r>
          </a:p>
          <a:p>
            <a:endParaRPr lang="en-US" sz="2000" dirty="0"/>
          </a:p>
          <a:p>
            <a:r>
              <a:rPr lang="en-US" sz="2000" dirty="0"/>
              <a:t>•Optimized maintenance using predictive analytics.</a:t>
            </a:r>
          </a:p>
          <a:p>
            <a:endParaRPr lang="en-US" sz="2000" dirty="0"/>
          </a:p>
          <a:p>
            <a:r>
              <a:rPr lang="en-US" sz="2000" dirty="0"/>
              <a:t>• Improved Compliance and Audit Readiness: With accurate, automated records, businesses can easily track assets and ensure they meet regulatory requirements, simplifying the audit process.</a:t>
            </a:r>
          </a:p>
          <a:p>
            <a:endParaRPr lang="en-US" sz="2000" dirty="0"/>
          </a:p>
          <a:p>
            <a:r>
              <a:rPr lang="en-US" sz="2000" dirty="0"/>
              <a:t>• Enhanced Decision-Making: Real-time insights and data-driven analytics empower organizations to make informed decisions, leading to better resource allocation and strategic planning.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711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39248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14FE12-9F36-1DAE-B174-062D669256D2}"/>
              </a:ext>
            </a:extLst>
          </p:cNvPr>
          <p:cNvSpPr txBox="1"/>
          <p:nvPr/>
        </p:nvSpPr>
        <p:spPr>
          <a:xfrm>
            <a:off x="323527" y="1386530"/>
            <a:ext cx="7776865" cy="3830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To develop an intelligent asset management system that improves tracking, reduces losses, and enhances efficiency using AI and automation.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Specific Objectives</a:t>
            </a:r>
            <a:r>
              <a:rPr lang="en-US" sz="2000" dirty="0"/>
              <a:t>	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•Ensure real-time tracking and monitoring of assets.	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•Reduce errors and losses by automating asset management.	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•Improve maintenance planning with predictive analytics.	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57423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56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85731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Methodology, Tools, and Techniques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D2DEC-853B-1F58-B958-D38FBE8F7014}"/>
              </a:ext>
            </a:extLst>
          </p:cNvPr>
          <p:cNvSpPr txBox="1"/>
          <p:nvPr/>
        </p:nvSpPr>
        <p:spPr>
          <a:xfrm>
            <a:off x="-22448" y="1061448"/>
            <a:ext cx="9071992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To solve the challenges of asset management, an AI-driven, cloud-based system is developed using automation, real-time tracking, and predictive analytics. The approach ensures efficiency, security, and seamless integration with enterprise systems.</a:t>
            </a:r>
            <a:endParaRPr lang="en-US" sz="2000" b="1" dirty="0"/>
          </a:p>
          <a:p>
            <a:pPr algn="just"/>
            <a:r>
              <a:rPr lang="en-US" sz="2400" b="1" dirty="0"/>
              <a:t>Approach Taken</a:t>
            </a:r>
          </a:p>
          <a:p>
            <a:pPr algn="just"/>
            <a:r>
              <a:rPr lang="en-US" sz="2000" dirty="0"/>
              <a:t>•AI-powered tracking – Machine learning models monitor asset movements and detect anomalies.	</a:t>
            </a:r>
          </a:p>
          <a:p>
            <a:pPr algn="just"/>
            <a:r>
              <a:rPr lang="en-US" sz="2000" dirty="0"/>
              <a:t>•IoT-based sensors – RFID  technology provide real-time location tracking.</a:t>
            </a:r>
          </a:p>
          <a:p>
            <a:pPr algn="just"/>
            <a:r>
              <a:rPr lang="en-US" sz="2000" dirty="0"/>
              <a:t>•Cloud-based platform – Centralized dashboard enables remote access and instant updates.</a:t>
            </a:r>
            <a:endParaRPr lang="en-US" sz="1400" dirty="0"/>
          </a:p>
          <a:p>
            <a:pPr algn="just"/>
            <a:r>
              <a:rPr lang="en-US" sz="2400" b="1" dirty="0"/>
              <a:t>Tools and Software Used	</a:t>
            </a:r>
          </a:p>
          <a:p>
            <a:pPr algn="just"/>
            <a:r>
              <a:rPr lang="en-US" sz="2000" dirty="0"/>
              <a:t>•Programming Language: Python	</a:t>
            </a:r>
          </a:p>
          <a:p>
            <a:pPr algn="just"/>
            <a:r>
              <a:rPr lang="en-US" sz="2000" dirty="0"/>
              <a:t>•Cloud Infrastructure: AWS	</a:t>
            </a:r>
          </a:p>
          <a:p>
            <a:pPr algn="just"/>
            <a:r>
              <a:rPr lang="en-US" sz="2000" dirty="0"/>
              <a:t>•Database Management: MySQL	</a:t>
            </a:r>
          </a:p>
          <a:p>
            <a:pPr algn="just"/>
            <a:r>
              <a:rPr lang="en-US" sz="2000" dirty="0"/>
              <a:t>•AI &amp; Machine Learning: TensorFlow. 	</a:t>
            </a:r>
          </a:p>
          <a:p>
            <a:pPr algn="just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Flowchart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1D945F-26FC-CDA0-44EB-B8A8FFFDC7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609" y="1165487"/>
            <a:ext cx="8784976" cy="504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7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2b33d7e-eaf5-44e7-8e94-2f48aeefadc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65724CAE3E1E4597CA824E16374EE7" ma:contentTypeVersion="6" ma:contentTypeDescription="Create a new document." ma:contentTypeScope="" ma:versionID="e49d66b126f192b94985064950370b86">
  <xsd:schema xmlns:xsd="http://www.w3.org/2001/XMLSchema" xmlns:xs="http://www.w3.org/2001/XMLSchema" xmlns:p="http://schemas.microsoft.com/office/2006/metadata/properties" xmlns:ns3="f2b33d7e-eaf5-44e7-8e94-2f48aeefadcb" targetNamespace="http://schemas.microsoft.com/office/2006/metadata/properties" ma:root="true" ma:fieldsID="d6a788eb46782ab126b66265241e8d97" ns3:_="">
    <xsd:import namespace="f2b33d7e-eaf5-44e7-8e94-2f48aeefadc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b33d7e-eaf5-44e7-8e94-2f48aeefadc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EA04C84-49AC-4F8F-9E74-05D00EE6E8F4}">
  <ds:schemaRefs>
    <ds:schemaRef ds:uri="http://schemas.microsoft.com/office/2006/documentManagement/types"/>
    <ds:schemaRef ds:uri="http://schemas.openxmlformats.org/package/2006/metadata/core-properties"/>
    <ds:schemaRef ds:uri="f2b33d7e-eaf5-44e7-8e94-2f48aeefadcb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9270C954-9A7C-4B43-8749-25DDA30B98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b33d7e-eaf5-44e7-8e94-2f48aeefad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7DFD4-17EF-4FE2-A6A7-423CC14AE4B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Synopsis_Presentation_Template[1]</Template>
  <TotalTime>21</TotalTime>
  <Words>960</Words>
  <Application>Microsoft Office PowerPoint</Application>
  <PresentationFormat>On-screen Show (4:3)</PresentationFormat>
  <Paragraphs>132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Cambria</vt:lpstr>
      <vt:lpstr>Garamond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 AGRAHARI 2301010144</dc:creator>
  <cp:lastModifiedBy>Shashwat Gupta</cp:lastModifiedBy>
  <cp:revision>4</cp:revision>
  <cp:lastPrinted>2022-09-05T08:43:44Z</cp:lastPrinted>
  <dcterms:created xsi:type="dcterms:W3CDTF">2025-02-04T05:39:10Z</dcterms:created>
  <dcterms:modified xsi:type="dcterms:W3CDTF">2025-04-28T04:03:36Z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0x010100AF65724CAE3E1E4597CA824E16374EE7</vt:lpwstr>
  </property>
</Properties>
</file>