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20DE-AA3D-84A4-D334-CCA5D36B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780A-7F27-40F9-7B48-FB609AA45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46F22-F9BF-CC07-A88B-22450EBB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25CE-344A-BEE5-393B-1921E79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4809-856B-FF49-1616-8C7E6667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3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35DC-513E-17C0-8C2D-69D330DE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90537-B2E7-11E8-0530-A4109C7B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06A4-EB08-E309-B0E0-C7AFE7CF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DA31B-6533-F0C1-F67C-C4ABBA96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6CEF-CAB6-0CD0-9156-114EA43A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3D26C-4F86-ACF7-94DC-41C6F1FDE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73109-9886-B5A5-BFB0-4FDC152BC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7D75F-8D50-51B8-6782-70144366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5A24-362B-BE93-73BE-34927BB1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1967-5FF8-DA76-87D5-43A8136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5E68-2F0C-C079-4A20-5EC568F3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2D390-A70B-2B78-E8A8-5977272C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D440-24AF-605E-26C4-D3012BD5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78BA-313C-61C8-0132-7856AC22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B141-E355-352F-7996-BD8CBA57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093C-9C3B-4B50-1B0C-C64719BE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30A4D-ADA0-E551-FF6D-EBE4FEFF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AEF3-ED96-12D3-6B3D-83389AAE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BFD43-FCAB-38EC-6796-49AB2B67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D99E4-DFF3-F0CD-4F2E-63BE1EED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AD2B-2A03-7F77-A39D-956B6A7E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345E-AD4D-2C41-4DB5-F41C272A9F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5DFB5-944B-2633-09C0-3157B58DE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049EC-05E4-F82E-70A6-A8D53979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3D15-D7BA-5ECE-F645-FCA0E5C8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1226E-0B28-EC41-E46A-A487B5791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B569-1040-6D52-6CA2-264203E1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D2D8-9EAF-B5CC-AE0B-F1BD13CC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07C7D-E357-A5DD-EB6B-D440F09AD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3EEAC-B024-C93E-A656-FF5C9DCB8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8823F-6778-C8FE-594B-1A314C278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AB053-D767-25A5-72DC-8E2C99C8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D7FF4-A713-1B27-EFED-A5A51F90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79F9D-861D-5260-E826-AA17C49C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20D-B944-65E7-B59C-D61C4927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A882-4328-D87E-400A-4267BDA2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A6968-F414-40FC-1D99-670A1377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53665-0E0B-1016-1078-F5B6B425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6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6A71D1-D1A5-9CCB-D0A7-8C35B1D0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1281C-F196-7F3A-C50A-32FF1381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3F2A5-B291-E0C6-8019-60C7871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3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1B04-187C-AF57-CCB1-15C0AC16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E077-1DBC-7EC0-0C05-CB2E171E3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909A9-EB41-E809-8DC0-4D1815E46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8D2B1-3319-B53B-C896-EFCEF737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E9E29-5886-F10D-EB8C-162264A2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ADA74-640D-8B10-2F9A-1B860B20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7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254B-1D23-0B0C-F80D-37A9ED0E5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ED6A5-4C06-405F-5FBB-980649E43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DB091-5253-8FC1-E431-D3BB71842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E9B29-657F-72B7-4701-805A7F5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128C-DD2A-5A6F-02A1-83525F5C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F46A5-77E5-5FC2-DBE4-E20DC4EE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CCA4E-A90C-14C0-815D-E33F40B6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744EF-83CE-82BB-76B4-9ADA0662F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6A52-80DF-AD08-0BBA-D2F79B318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8938-7B42-4E1C-87C6-F504043609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8C95E-3811-2FAE-3634-5677655A5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CFA87-E909-FD5C-ECD3-E659FAF1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17CCD-B723-443F-BA35-E26E48D5D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E1EB-2BE3-4EF9-AC99-1BEA4624F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Presentation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2C642-76FD-6A32-A10B-19799CAD1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7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2025-10-01T12:53:21Z</dcterms:created>
  <dcterms:modified xsi:type="dcterms:W3CDTF">2025-10-01T12:53:56Z</dcterms:modified>
</cp:coreProperties>
</file>