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8938-7B42-4E1C-87C6-F504043609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7CCD-B723-443F-BA35-E26E48D5DA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Phase 5 project Presentation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Customer churn is the loss of customers over a period of time, It is a measure of loyalty or the strength of a particular brand.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Presentation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Presentation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Jerome juma</cp:lastModifiedBy>
  <cp:revision>2</cp:revision>
  <dcterms:created xsi:type="dcterms:W3CDTF">2025-10-01T12:53:00Z</dcterms:created>
  <dcterms:modified xsi:type="dcterms:W3CDTF">2025-10-02T05:57:15Z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0A69BCD793F04D68886941EC72C3A150_12</vt:lpwstr>
  </property>
  <property fmtid="{D5CDD505-2E9C-101B-9397-08002B2CF9AE}" pid="3" name="KSOProductBuildVer">
    <vt:lpwstr>1033-12.2.0.22549</vt:lpwstr>
  </property>
</Properties>
</file>