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Extra Bold" panose="020B0604020202020204" charset="0"/>
      <p:regular r:id="rId26"/>
    </p:embeddedFont>
    <p:embeddedFont>
      <p:font typeface="Open Sans Light" panose="020B0306030504020204" pitchFamily="34" charset="0"/>
      <p:regular r:id="rId27"/>
      <p:italic r:id="rId28"/>
    </p:embeddedFont>
    <p:embeddedFont>
      <p:font typeface="Source Sans Pro" panose="020B0503030403020204" pitchFamily="34" charset="0"/>
      <p:regular r:id="rId29"/>
    </p:embeddedFont>
    <p:embeddedFont>
      <p:font typeface="Source Sans Pro Bold" panose="020B0703030403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2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09675"/>
            <a:ext cx="13263919" cy="280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560"/>
              </a:lnSpc>
            </a:pPr>
            <a:r>
              <a:rPr lang="en-US" sz="19600">
                <a:solidFill>
                  <a:srgbClr val="FFFFFF"/>
                </a:solidFill>
                <a:latin typeface="Source Sans Pro Bold"/>
              </a:rPr>
              <a:t>WeatherBot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7713375"/>
            <a:ext cx="12823041" cy="552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 dirty="0">
                <a:solidFill>
                  <a:srgbClr val="FFFFFF"/>
                </a:solidFill>
                <a:latin typeface="Source Sans Pro"/>
              </a:rPr>
              <a:t>Akhil Nair 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3638620"/>
            <a:ext cx="16230600" cy="3009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0854" y="1444090"/>
            <a:ext cx="16546292" cy="7398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1410" y="1477820"/>
            <a:ext cx="17005181" cy="73313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44325" y="1028700"/>
            <a:ext cx="4830068" cy="80907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06234" y="1028700"/>
            <a:ext cx="5257883" cy="80907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78009" y="374270"/>
            <a:ext cx="12363608" cy="88840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5720" y="472829"/>
            <a:ext cx="16456560" cy="85598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15986" y="845045"/>
            <a:ext cx="12856029" cy="1205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0"/>
              </a:lnSpc>
            </a:pPr>
            <a:r>
              <a:rPr lang="en-US" sz="8500">
                <a:solidFill>
                  <a:srgbClr val="FFFFFF"/>
                </a:solidFill>
                <a:latin typeface="Source Sans Pro Bold"/>
              </a:rPr>
              <a:t>References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30984" b="40943"/>
          <a:stretch>
            <a:fillRect/>
          </a:stretch>
        </p:blipFill>
        <p:spPr>
          <a:xfrm>
            <a:off x="0" y="2586233"/>
            <a:ext cx="18288000" cy="770076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04424" y="3750711"/>
            <a:ext cx="1120699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https://docs.aws.amazon.com/lexv2/latest/dg/getting-started.html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376990" y="4629150"/>
            <a:ext cx="1007911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https://docs.aws.amazon.com/cognito/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5480250"/>
            <a:ext cx="1708484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https://docs.aws.amazon.com/lambda/latest/dg/getting-started-create-function.html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379467"/>
            <a:ext cx="534697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https://docs.amplify.aws/cli/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3225" y="7310053"/>
            <a:ext cx="1477879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https://docs.aws.amazon.com/AmazonS3/latest/userguide/creating-bucket.html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27052" y="2007626"/>
            <a:ext cx="15033896" cy="127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899"/>
              </a:lnSpc>
            </a:pPr>
            <a:r>
              <a:rPr lang="en-US" sz="8999">
                <a:solidFill>
                  <a:srgbClr val="FF5757"/>
                </a:solidFill>
                <a:latin typeface="Source Sans Pro Bold"/>
              </a:rPr>
              <a:t>Abstract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22481" y="5086350"/>
            <a:ext cx="13043038" cy="543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456874"/>
                </a:solidFill>
                <a:latin typeface="Source Sans Pro"/>
              </a:rPr>
              <a:t>The purpose of the </a:t>
            </a:r>
            <a:r>
              <a:rPr lang="en-US" sz="3199" dirty="0" err="1">
                <a:solidFill>
                  <a:srgbClr val="456874"/>
                </a:solidFill>
                <a:latin typeface="Source Sans Pro"/>
              </a:rPr>
              <a:t>WeatherBot</a:t>
            </a:r>
            <a:r>
              <a:rPr lang="en-US" sz="3199" dirty="0">
                <a:solidFill>
                  <a:srgbClr val="456874"/>
                </a:solidFill>
                <a:latin typeface="Source Sans Pro"/>
              </a:rPr>
              <a:t> is to give weather based </a:t>
            </a:r>
            <a:r>
              <a:rPr lang="en-US" sz="3199" dirty="0" err="1">
                <a:solidFill>
                  <a:srgbClr val="456874"/>
                </a:solidFill>
                <a:latin typeface="Source Sans Pro"/>
              </a:rPr>
              <a:t>informations</a:t>
            </a:r>
            <a:r>
              <a:rPr lang="en-US" sz="3199" dirty="0">
                <a:solidFill>
                  <a:srgbClr val="456874"/>
                </a:solidFill>
                <a:latin typeface="Source Sans Pro"/>
              </a:rPr>
              <a:t> on environmental conditions such as temperature, humidity and light in a particular area or location. It is an AI and Machine Learning based bot developed using the Amazon Lex service.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199" dirty="0">
              <a:solidFill>
                <a:srgbClr val="456874"/>
              </a:solidFill>
              <a:latin typeface="Source Sans Pro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199" dirty="0">
              <a:solidFill>
                <a:srgbClr val="456874"/>
              </a:solidFill>
              <a:latin typeface="Source Sans Pro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199" dirty="0">
              <a:solidFill>
                <a:srgbClr val="456874"/>
              </a:solidFill>
              <a:latin typeface="Source Sans Pro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199" dirty="0">
              <a:solidFill>
                <a:srgbClr val="456874"/>
              </a:solidFill>
              <a:latin typeface="Source Sans Pro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199" dirty="0">
              <a:solidFill>
                <a:srgbClr val="456874"/>
              </a:solidFill>
              <a:latin typeface="Source Sans Pro"/>
            </a:endParaRPr>
          </a:p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endParaRPr lang="en-US" sz="3199" dirty="0">
              <a:solidFill>
                <a:srgbClr val="456874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0943" b="40943"/>
          <a:stretch>
            <a:fillRect/>
          </a:stretch>
        </p:blipFill>
        <p:spPr>
          <a:xfrm>
            <a:off x="0" y="5318404"/>
            <a:ext cx="18288000" cy="496859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6827" y="6245061"/>
            <a:ext cx="1961899" cy="207889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460876" y="6169874"/>
            <a:ext cx="2078893" cy="207889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254268" y="6313530"/>
            <a:ext cx="1779464" cy="20788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449187" y="6313530"/>
            <a:ext cx="2593618" cy="19352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711568" y="6169874"/>
            <a:ext cx="2547732" cy="222926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715986" y="2215666"/>
            <a:ext cx="12856029" cy="1205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0"/>
              </a:lnSpc>
            </a:pPr>
            <a:r>
              <a:rPr lang="en-US" sz="8500">
                <a:solidFill>
                  <a:srgbClr val="FFFFFF"/>
                </a:solidFill>
                <a:latin typeface="Source Sans Pro Bold"/>
              </a:rPr>
              <a:t>AWS Services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6827" y="8721889"/>
            <a:ext cx="2075624" cy="496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6"/>
              </a:lnSpc>
            </a:pPr>
            <a:r>
              <a:rPr lang="en-US" sz="2883">
                <a:solidFill>
                  <a:srgbClr val="545454"/>
                </a:solidFill>
                <a:latin typeface="Open Sans"/>
              </a:rPr>
              <a:t>Amazon Lex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71728" y="8726388"/>
            <a:ext cx="2857189" cy="487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1"/>
              </a:lnSpc>
            </a:pPr>
            <a:r>
              <a:rPr lang="en-US" sz="2865">
                <a:solidFill>
                  <a:srgbClr val="545454"/>
                </a:solidFill>
                <a:latin typeface="Open Sans"/>
              </a:rPr>
              <a:t>Amazon Lambda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76508" y="8726388"/>
            <a:ext cx="2734985" cy="48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0"/>
              </a:lnSpc>
            </a:pPr>
            <a:r>
              <a:rPr lang="en-US" sz="2807">
                <a:solidFill>
                  <a:srgbClr val="545454"/>
                </a:solidFill>
                <a:latin typeface="Open Sans"/>
              </a:rPr>
              <a:t>Amazon Cognito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711568" y="8728963"/>
            <a:ext cx="3042330" cy="471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0"/>
              </a:lnSpc>
            </a:pPr>
            <a:r>
              <a:rPr lang="en-US" sz="2778">
                <a:solidFill>
                  <a:srgbClr val="545454"/>
                </a:solidFill>
                <a:latin typeface="Open Sans"/>
              </a:rPr>
              <a:t>Amazon S3 Bucket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24747" y="8728963"/>
            <a:ext cx="3042499" cy="47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4"/>
              </a:lnSpc>
            </a:pPr>
            <a:r>
              <a:rPr lang="en-US" sz="2853">
                <a:solidFill>
                  <a:srgbClr val="545454"/>
                </a:solidFill>
                <a:latin typeface="Open Sans"/>
              </a:rPr>
              <a:t>Amazon Amplify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0149" b="40943"/>
          <a:stretch>
            <a:fillRect/>
          </a:stretch>
        </p:blipFill>
        <p:spPr>
          <a:xfrm>
            <a:off x="0" y="2357187"/>
            <a:ext cx="18288000" cy="792981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715986" y="669584"/>
            <a:ext cx="12856029" cy="1205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0"/>
              </a:lnSpc>
            </a:pPr>
            <a:r>
              <a:rPr lang="en-US" sz="8500">
                <a:solidFill>
                  <a:srgbClr val="FFFFFF"/>
                </a:solidFill>
                <a:latin typeface="Source Sans Pro Bold"/>
              </a:rPr>
              <a:t>Architecture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15986" y="2637159"/>
            <a:ext cx="12387176" cy="73698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08791" y="2407661"/>
            <a:ext cx="11430955" cy="184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8"/>
              </a:lnSpc>
            </a:pPr>
            <a:r>
              <a:rPr lang="en-US" sz="10720">
                <a:solidFill>
                  <a:srgbClr val="FFFFFF"/>
                </a:solidFill>
                <a:latin typeface="Open Sans Extra Bold"/>
              </a:rPr>
              <a:t>Implementation</a:t>
            </a:r>
          </a:p>
        </p:txBody>
      </p:sp>
      <p:sp>
        <p:nvSpPr>
          <p:cNvPr id="3" name="AutoShape 3"/>
          <p:cNvSpPr/>
          <p:nvPr/>
        </p:nvSpPr>
        <p:spPr>
          <a:xfrm rot="5400000">
            <a:off x="-770848" y="2676490"/>
            <a:ext cx="4047773" cy="0"/>
          </a:xfrm>
          <a:prstGeom prst="line">
            <a:avLst/>
          </a:prstGeom>
          <a:ln w="476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322" r="4322"/>
          <a:stretch>
            <a:fillRect/>
          </a:stretch>
        </p:blipFill>
        <p:spPr>
          <a:xfrm>
            <a:off x="4051986" y="251661"/>
            <a:ext cx="10184029" cy="89879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0133" y="436470"/>
            <a:ext cx="16067734" cy="85962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59" r="2959"/>
          <a:stretch>
            <a:fillRect/>
          </a:stretch>
        </p:blipFill>
        <p:spPr>
          <a:xfrm>
            <a:off x="5576626" y="0"/>
            <a:ext cx="7134747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84497" y="117863"/>
            <a:ext cx="9519006" cy="91404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144</Words>
  <Application>Microsoft Office PowerPoint</Application>
  <PresentationFormat>Custom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Open Sans Light</vt:lpstr>
      <vt:lpstr>Source Sans Pro</vt:lpstr>
      <vt:lpstr>Open Sans Extra Bold</vt:lpstr>
      <vt:lpstr>Source Sans Pro Bold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cp:lastModifiedBy>Akhil Nair</cp:lastModifiedBy>
  <cp:revision>3</cp:revision>
  <dcterms:created xsi:type="dcterms:W3CDTF">2006-08-16T00:00:00Z</dcterms:created>
  <dcterms:modified xsi:type="dcterms:W3CDTF">2021-10-28T19:15:10Z</dcterms:modified>
  <dc:identifier>DAEo3zjFLE0</dc:identifier>
</cp:coreProperties>
</file>