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F8B9-1816-5A08-DA34-11D59F9CC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59C4C-1D16-8638-4A05-379513BDE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11D8-FFDC-65EB-72E6-265A0D50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F5EB-AF72-4CDF-95B1-CD09553B5BA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A7A4F-7BFA-1724-BC30-C2F331D4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509C1-03C3-6955-9906-15567348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9ED0-694A-490F-A8F4-336F3ED77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49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3908-C1EE-79BB-2876-92FD203F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10471-FD03-3269-52B8-3D0668691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10F42-A8C7-8E73-9C1B-B6D17ABF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F5EB-AF72-4CDF-95B1-CD09553B5BA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901EB-5959-8504-DDF9-CC2C9D3F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9EC12-6F4B-A73B-1315-E1D97E3B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9ED0-694A-490F-A8F4-336F3ED77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63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E67A1-C825-F432-9A06-23F31598D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8E397-F7C0-FC30-EC7F-C17DB2E25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D0D43-4620-D129-346E-046EA8C7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F5EB-AF72-4CDF-95B1-CD09553B5BA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4F403-CD73-C2C9-C99E-17028BF6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2A1EB-D615-DA7E-9731-0E4484D8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9ED0-694A-490F-A8F4-336F3ED77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20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C427-53C6-8687-7D5B-98CB94B7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4977F-161B-F64B-E240-65D878E5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DC514-7FC6-1BD0-80D7-763C584B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F5EB-AF72-4CDF-95B1-CD09553B5BA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4D1ED-E4E3-900B-3C66-B1572967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E0C33-DE1E-711A-C7CF-28567744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9ED0-694A-490F-A8F4-336F3ED77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49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DDE9-891E-4B41-ACBA-D1E2C3B8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CE983-B052-5FBA-6433-E141651C6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D0F13-3BEA-F48A-D10C-16AEBE66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F5EB-AF72-4CDF-95B1-CD09553B5BA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BC1BA-9FD1-4CA9-DB81-9416BCA6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8955-2A9C-4F6F-134B-8426F5E3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9ED0-694A-490F-A8F4-336F3ED77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22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B328-B3C0-EE6B-D46F-3981D560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6B1C-B616-A3A0-FF62-A135AEA26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3D318-4425-D442-F02F-3E18E8836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50531-126C-9105-F343-E3C8C0C2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F5EB-AF72-4CDF-95B1-CD09553B5BA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59D04-877B-19C6-D5E8-987D2558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7EE5B-F538-CA69-0166-9B66DF96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9ED0-694A-490F-A8F4-336F3ED77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19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2C99-E0DE-F145-C47E-85D01BFE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5FBD-99C9-69C8-6BAA-A50A5A89B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534D7-5D1C-ECFB-A6D7-0C70515D2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B24AF-3BDD-595F-0AA7-D25EF0677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CDE16-B671-F536-D92D-D97D3A7BD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4F6D9-B270-A6E5-A024-4DCCE162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F5EB-AF72-4CDF-95B1-CD09553B5BA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29F50-7171-51E7-7AAA-A2897A74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57D0C4-6B91-99A9-60FE-0984CBEF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9ED0-694A-490F-A8F4-336F3ED77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0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3587-7C2E-110D-C2E2-24D4A52D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7187A-9BB3-8D13-D0FD-D24A2103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F5EB-AF72-4CDF-95B1-CD09553B5BA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8D916-2F36-FF8C-EB6B-2B7C61FF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BD300-7322-B913-33FD-FA0F4F0B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9ED0-694A-490F-A8F4-336F3ED77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08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B2C4E-5F19-08D1-62DE-64FECB21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F5EB-AF72-4CDF-95B1-CD09553B5BA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E784F-CA49-21F1-53C7-440858B9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AB0F5-A547-4E62-4F57-4FCE422A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9ED0-694A-490F-A8F4-336F3ED77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95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880D-24CE-7449-DF41-F0BA441A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D4681-2C02-9EE9-7F93-6608E11E5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CCF93-4070-7978-BF6F-BF3ACD973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35802-B0AA-F8E7-BD02-D48A5241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F5EB-AF72-4CDF-95B1-CD09553B5BA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1289B-3D90-1EFC-471C-4FFF0392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D7C99-E3C9-BE12-E653-C860D48F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9ED0-694A-490F-A8F4-336F3ED77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01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FD70-7C1E-CF60-8D27-33A78608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56BA3-59AD-23D4-7825-4C79A007D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23E9C-2246-7CF1-FFB6-92771CA26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1565E-EA2A-F874-BD88-82B462EC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F5EB-AF72-4CDF-95B1-CD09553B5BA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E4D53-C014-57EA-42F1-55CB780B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57834-A738-E3B2-2FE7-32CF2BF5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99ED0-694A-490F-A8F4-336F3ED77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75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DEC9C-DBDC-1E84-39BD-B0345BE0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91F78-060E-40AE-4BB3-3860C49C5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9BBB8-B785-A34E-73A9-A11A36583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DF5EB-AF72-4CDF-95B1-CD09553B5BA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B593D-D720-CB59-11E8-33AE9C8D6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09354-F065-EEE1-5F28-176261C70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99ED0-694A-490F-A8F4-336F3ED77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24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C3EC3A3-021F-F888-89A5-5C48801A6114}"/>
              </a:ext>
            </a:extLst>
          </p:cNvPr>
          <p:cNvSpPr/>
          <p:nvPr/>
        </p:nvSpPr>
        <p:spPr>
          <a:xfrm>
            <a:off x="2895600" y="609600"/>
            <a:ext cx="385482" cy="510988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6DA878-67A5-5390-F7C6-256B11C8ADEB}"/>
              </a:ext>
            </a:extLst>
          </p:cNvPr>
          <p:cNvSpPr/>
          <p:nvPr/>
        </p:nvSpPr>
        <p:spPr>
          <a:xfrm>
            <a:off x="842683" y="788893"/>
            <a:ext cx="98612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173538-3157-1951-6648-0A6D543336D2}"/>
              </a:ext>
            </a:extLst>
          </p:cNvPr>
          <p:cNvSpPr/>
          <p:nvPr/>
        </p:nvSpPr>
        <p:spPr>
          <a:xfrm>
            <a:off x="3056967" y="788636"/>
            <a:ext cx="98612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C0371D-CF62-D773-1F6B-D0DC8AD428DC}"/>
              </a:ext>
            </a:extLst>
          </p:cNvPr>
          <p:cNvSpPr/>
          <p:nvPr/>
        </p:nvSpPr>
        <p:spPr>
          <a:xfrm>
            <a:off x="3056967" y="1340223"/>
            <a:ext cx="98612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2E91A8-1D3F-8549-F8E6-33938529920E}"/>
              </a:ext>
            </a:extLst>
          </p:cNvPr>
          <p:cNvSpPr/>
          <p:nvPr/>
        </p:nvSpPr>
        <p:spPr>
          <a:xfrm>
            <a:off x="3056967" y="1846729"/>
            <a:ext cx="98612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BB1DE5-8575-2158-7FF6-B6195A73FF5D}"/>
              </a:ext>
            </a:extLst>
          </p:cNvPr>
          <p:cNvSpPr/>
          <p:nvPr/>
        </p:nvSpPr>
        <p:spPr>
          <a:xfrm>
            <a:off x="3052479" y="2326339"/>
            <a:ext cx="98612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5BB639-5D48-97FC-60B7-9DF672B6AB73}"/>
              </a:ext>
            </a:extLst>
          </p:cNvPr>
          <p:cNvSpPr/>
          <p:nvPr/>
        </p:nvSpPr>
        <p:spPr>
          <a:xfrm>
            <a:off x="3052479" y="2832845"/>
            <a:ext cx="98612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F80E5C-CA86-21E0-E32B-E3E9DA6BCD37}"/>
              </a:ext>
            </a:extLst>
          </p:cNvPr>
          <p:cNvSpPr/>
          <p:nvPr/>
        </p:nvSpPr>
        <p:spPr>
          <a:xfrm>
            <a:off x="3052479" y="3384178"/>
            <a:ext cx="98612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4818B5-DB56-0B96-5050-30F1CFEFA57C}"/>
              </a:ext>
            </a:extLst>
          </p:cNvPr>
          <p:cNvSpPr/>
          <p:nvPr/>
        </p:nvSpPr>
        <p:spPr>
          <a:xfrm>
            <a:off x="3052479" y="3935508"/>
            <a:ext cx="98612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B798A-3A05-EF8F-73A4-7F62E7781115}"/>
              </a:ext>
            </a:extLst>
          </p:cNvPr>
          <p:cNvSpPr/>
          <p:nvPr/>
        </p:nvSpPr>
        <p:spPr>
          <a:xfrm>
            <a:off x="3052479" y="4442014"/>
            <a:ext cx="98612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B5BC16-7581-552D-4571-35B5F47E9F8A}"/>
              </a:ext>
            </a:extLst>
          </p:cNvPr>
          <p:cNvSpPr/>
          <p:nvPr/>
        </p:nvSpPr>
        <p:spPr>
          <a:xfrm>
            <a:off x="3047991" y="4921624"/>
            <a:ext cx="98612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FF21A0-58CD-DAFA-8088-1DFA8DB86CD4}"/>
              </a:ext>
            </a:extLst>
          </p:cNvPr>
          <p:cNvSpPr/>
          <p:nvPr/>
        </p:nvSpPr>
        <p:spPr>
          <a:xfrm>
            <a:off x="3047991" y="5428130"/>
            <a:ext cx="98612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8CEA74-93DE-2737-157B-283CA58DF2E8}"/>
              </a:ext>
            </a:extLst>
          </p:cNvPr>
          <p:cNvCxnSpPr>
            <a:cxnSpLocks/>
          </p:cNvCxnSpPr>
          <p:nvPr/>
        </p:nvCxnSpPr>
        <p:spPr>
          <a:xfrm flipV="1">
            <a:off x="926851" y="824751"/>
            <a:ext cx="2125629" cy="1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A9B658-1C98-7AF1-FDA1-D719E4F91C1B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926853" y="847000"/>
            <a:ext cx="2130114" cy="53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B46729-4EBB-2FC1-CD3F-C6F5C73027A2}"/>
              </a:ext>
            </a:extLst>
          </p:cNvPr>
          <p:cNvCxnSpPr>
            <a:cxnSpLocks/>
          </p:cNvCxnSpPr>
          <p:nvPr/>
        </p:nvCxnSpPr>
        <p:spPr>
          <a:xfrm>
            <a:off x="917877" y="837955"/>
            <a:ext cx="2139090" cy="105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F1C307-2115-FBB9-EA50-77D75F73BA94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917878" y="837951"/>
            <a:ext cx="2134601" cy="153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56FD94-EF25-385F-8932-905F6CB5DE50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899952" y="828981"/>
            <a:ext cx="2152527" cy="204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AC0704-822E-940F-5CB5-66C5206AEFE5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908917" y="837944"/>
            <a:ext cx="2143562" cy="259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C1829-F30C-A76B-83F7-2A0E9175EEBC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908919" y="837937"/>
            <a:ext cx="2143560" cy="314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E1F520-8870-6217-A5A8-6196BF834BA1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926851" y="864832"/>
            <a:ext cx="2125628" cy="362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1FE5C-F274-7761-D561-0527E7FAB3FD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935815" y="882760"/>
            <a:ext cx="2126617" cy="411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4E605E-FFB1-2C9E-C172-3DF68E38B751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934812" y="882569"/>
            <a:ext cx="2113179" cy="459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A05AAE-1127-E374-84AB-C2E89D533A4E}"/>
              </a:ext>
            </a:extLst>
          </p:cNvPr>
          <p:cNvSpPr txBox="1"/>
          <p:nvPr/>
        </p:nvSpPr>
        <p:spPr>
          <a:xfrm>
            <a:off x="2780146" y="5726513"/>
            <a:ext cx="2272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badi Extra Light" panose="020B0204020104020204" pitchFamily="34" charset="0"/>
              </a:rPr>
              <a:t>Partition</a:t>
            </a:r>
            <a:endParaRPr lang="en-IN" sz="1000" dirty="0">
              <a:latin typeface="Abadi Extra Light" panose="020B02040201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B3EC1C-32B5-447F-577F-08CDBB19189C}"/>
              </a:ext>
            </a:extLst>
          </p:cNvPr>
          <p:cNvSpPr txBox="1"/>
          <p:nvPr/>
        </p:nvSpPr>
        <p:spPr>
          <a:xfrm>
            <a:off x="774587" y="824751"/>
            <a:ext cx="457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SANDS  </a:t>
            </a:r>
            <a:br>
              <a:rPr lang="en-US" dirty="0">
                <a:latin typeface="Abadi Extra Light" panose="020B0204020104020204" pitchFamily="34" charset="0"/>
              </a:rPr>
            </a:br>
            <a:r>
              <a:rPr lang="en-US" dirty="0">
                <a:latin typeface="Abadi Extra Light" panose="020B0204020104020204" pitchFamily="34" charset="0"/>
              </a:rPr>
              <a:t> Topic</a:t>
            </a: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EDF474-FF93-5388-13B7-146C8BFE7553}"/>
              </a:ext>
            </a:extLst>
          </p:cNvPr>
          <p:cNvSpPr/>
          <p:nvPr/>
        </p:nvSpPr>
        <p:spPr>
          <a:xfrm>
            <a:off x="5113654" y="604134"/>
            <a:ext cx="385482" cy="1474048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72CB29E-C15D-C6B9-A665-EC00ED9EB8DC}"/>
              </a:ext>
            </a:extLst>
          </p:cNvPr>
          <p:cNvSpPr/>
          <p:nvPr/>
        </p:nvSpPr>
        <p:spPr>
          <a:xfrm>
            <a:off x="5275021" y="783170"/>
            <a:ext cx="98612" cy="8964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8565AC0-AB38-5B7F-9264-9212BF08FA61}"/>
              </a:ext>
            </a:extLst>
          </p:cNvPr>
          <p:cNvSpPr/>
          <p:nvPr/>
        </p:nvSpPr>
        <p:spPr>
          <a:xfrm>
            <a:off x="5275021" y="1334757"/>
            <a:ext cx="98612" cy="8964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3C5B9CA-95EE-9A94-70A6-FF825864B3A3}"/>
              </a:ext>
            </a:extLst>
          </p:cNvPr>
          <p:cNvCxnSpPr>
            <a:cxnSpLocks/>
          </p:cNvCxnSpPr>
          <p:nvPr/>
        </p:nvCxnSpPr>
        <p:spPr>
          <a:xfrm flipV="1">
            <a:off x="3144905" y="819285"/>
            <a:ext cx="2125629" cy="1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A1CB0A-EF63-DA65-05B2-DC698EEF4265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3144907" y="841534"/>
            <a:ext cx="2130114" cy="53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60474C-D5F4-EFC9-189D-80876F32EAED}"/>
              </a:ext>
            </a:extLst>
          </p:cNvPr>
          <p:cNvCxnSpPr>
            <a:cxnSpLocks/>
          </p:cNvCxnSpPr>
          <p:nvPr/>
        </p:nvCxnSpPr>
        <p:spPr>
          <a:xfrm>
            <a:off x="3135931" y="832489"/>
            <a:ext cx="2139090" cy="105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3FA8916-0BC2-8FAE-989C-0D8E609A7902}"/>
              </a:ext>
            </a:extLst>
          </p:cNvPr>
          <p:cNvSpPr/>
          <p:nvPr/>
        </p:nvSpPr>
        <p:spPr>
          <a:xfrm>
            <a:off x="5257089" y="1841521"/>
            <a:ext cx="98612" cy="8964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5D7B58-36B9-454F-05B7-DC34B2D7FCF3}"/>
              </a:ext>
            </a:extLst>
          </p:cNvPr>
          <p:cNvSpPr/>
          <p:nvPr/>
        </p:nvSpPr>
        <p:spPr>
          <a:xfrm>
            <a:off x="5131586" y="2466381"/>
            <a:ext cx="385482" cy="1474048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D8DFD1C-5F86-6CB4-35ED-307C951FFC97}"/>
              </a:ext>
            </a:extLst>
          </p:cNvPr>
          <p:cNvSpPr/>
          <p:nvPr/>
        </p:nvSpPr>
        <p:spPr>
          <a:xfrm>
            <a:off x="5288466" y="2585805"/>
            <a:ext cx="98612" cy="8964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F9E803A-B8C4-4D61-1AC9-826CC3C1E048}"/>
              </a:ext>
            </a:extLst>
          </p:cNvPr>
          <p:cNvSpPr/>
          <p:nvPr/>
        </p:nvSpPr>
        <p:spPr>
          <a:xfrm>
            <a:off x="5288466" y="3137392"/>
            <a:ext cx="98612" cy="8964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77896F7-BBFB-66C8-9B50-7C6859E51485}"/>
              </a:ext>
            </a:extLst>
          </p:cNvPr>
          <p:cNvCxnSpPr>
            <a:cxnSpLocks/>
            <a:stCxn id="6" idx="5"/>
            <a:endCxn id="60" idx="3"/>
          </p:cNvCxnSpPr>
          <p:nvPr/>
        </p:nvCxnSpPr>
        <p:spPr>
          <a:xfrm>
            <a:off x="3141138" y="1416742"/>
            <a:ext cx="2161769" cy="124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CC1BAF5-8F21-EC62-9BC0-476D268204F4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3098651" y="1375147"/>
            <a:ext cx="2189815" cy="180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A8F2D9-4EA7-94BF-3347-05E9E848C678}"/>
              </a:ext>
            </a:extLst>
          </p:cNvPr>
          <p:cNvCxnSpPr>
            <a:cxnSpLocks/>
            <a:stCxn id="6" idx="5"/>
            <a:endCxn id="65" idx="3"/>
          </p:cNvCxnSpPr>
          <p:nvPr/>
        </p:nvCxnSpPr>
        <p:spPr>
          <a:xfrm>
            <a:off x="3141138" y="1416742"/>
            <a:ext cx="2143837" cy="230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28DAE73-0DAD-F0C6-9CC4-3129FDB942E4}"/>
              </a:ext>
            </a:extLst>
          </p:cNvPr>
          <p:cNvSpPr/>
          <p:nvPr/>
        </p:nvSpPr>
        <p:spPr>
          <a:xfrm>
            <a:off x="5270534" y="3644156"/>
            <a:ext cx="98612" cy="8964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E4699CD-72BB-B853-C2BF-56838D06C702}"/>
              </a:ext>
            </a:extLst>
          </p:cNvPr>
          <p:cNvSpPr txBox="1"/>
          <p:nvPr/>
        </p:nvSpPr>
        <p:spPr>
          <a:xfrm>
            <a:off x="5052292" y="3976704"/>
            <a:ext cx="2272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badi Extra Light" panose="020B0204020104020204" pitchFamily="34" charset="0"/>
              </a:rPr>
              <a:t>Rack</a:t>
            </a:r>
            <a:endParaRPr lang="en-IN" sz="1000" dirty="0">
              <a:latin typeface="Abadi Extra Light" panose="020B0204020104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2B7A43-5816-C47A-F311-B75A4C951063}"/>
              </a:ext>
            </a:extLst>
          </p:cNvPr>
          <p:cNvSpPr txBox="1"/>
          <p:nvPr/>
        </p:nvSpPr>
        <p:spPr>
          <a:xfrm>
            <a:off x="6308436" y="683491"/>
            <a:ext cx="399934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Rack based Partitioning</a:t>
            </a:r>
            <a:br>
              <a:rPr lang="en-US" dirty="0">
                <a:latin typeface="Abadi Extra Light" panose="020B0204020104020204" pitchFamily="34" charset="0"/>
              </a:rPr>
            </a:br>
            <a:r>
              <a:rPr lang="en-US" sz="1400" dirty="0">
                <a:latin typeface="Abadi Extra Light" panose="020B0204020104020204" pitchFamily="34" charset="0"/>
              </a:rPr>
              <a:t>It can be used with the following strategies.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badi Extra Light" panose="020B0204020104020204" pitchFamily="34" charset="0"/>
              </a:rPr>
              <a:t>Size based Racking.</a:t>
            </a:r>
            <a:br>
              <a:rPr lang="en-US" sz="1400" dirty="0">
                <a:latin typeface="Abadi Extra Light" panose="020B0204020104020204" pitchFamily="34" charset="0"/>
              </a:rPr>
            </a:br>
            <a:r>
              <a:rPr lang="en-US" sz="1400" dirty="0">
                <a:latin typeface="Abadi Extra Light" panose="020B0204020104020204" pitchFamily="34" charset="0"/>
              </a:rPr>
              <a:t>Number of racks can be configured within a partition based on size threshold.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badi Extra Light" panose="020B0204020104020204" pitchFamily="34" charset="0"/>
              </a:rPr>
              <a:t>Logical Racking.</a:t>
            </a:r>
            <a:br>
              <a:rPr lang="en-US" sz="1400" dirty="0">
                <a:latin typeface="Abadi Extra Light" panose="020B0204020104020204" pitchFamily="34" charset="0"/>
              </a:rPr>
            </a:br>
            <a:r>
              <a:rPr lang="en-US" sz="1400" dirty="0">
                <a:latin typeface="Abadi Extra Light" panose="020B0204020104020204" pitchFamily="34" charset="0"/>
              </a:rPr>
              <a:t>Number of racks can be configured within a partition based on pre-defined or user-defined logic.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badi Extra Light" panose="020B0204020104020204" pitchFamily="34" charset="0"/>
              </a:rPr>
              <a:t>No Racking.</a:t>
            </a:r>
            <a:br>
              <a:rPr lang="en-US" sz="1400" dirty="0">
                <a:latin typeface="Abadi Extra Light" panose="020B0204020104020204" pitchFamily="34" charset="0"/>
              </a:rPr>
            </a:br>
            <a:r>
              <a:rPr lang="en-US" sz="1400" dirty="0">
                <a:latin typeface="Abadi Extra Light" panose="020B0204020104020204" pitchFamily="34" charset="0"/>
              </a:rPr>
              <a:t>No Rack Configuration. Just good old Partition doing good old job.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badi Extra Light" panose="020B0204020104020204" pitchFamily="34" charset="0"/>
              </a:rPr>
              <a:t>Data Processing Need Racking.</a:t>
            </a:r>
            <a:br>
              <a:rPr lang="en-US" sz="1400" dirty="0">
                <a:latin typeface="Abadi Extra Light" panose="020B0204020104020204" pitchFamily="34" charset="0"/>
              </a:rPr>
            </a:br>
            <a:r>
              <a:rPr lang="en-US" sz="1400" dirty="0">
                <a:latin typeface="Abadi Extra Light" panose="020B0204020104020204" pitchFamily="34" charset="0"/>
              </a:rPr>
              <a:t>Rack up data into useful and useless.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badi Extra Light" panose="020B0204020104020204" pitchFamily="34" charset="0"/>
              </a:rPr>
              <a:t>Age Racking.</a:t>
            </a:r>
            <a:br>
              <a:rPr lang="en-US" sz="1400" dirty="0">
                <a:latin typeface="Abadi Extra Light" panose="020B0204020104020204" pitchFamily="34" charset="0"/>
              </a:rPr>
            </a:br>
            <a:r>
              <a:rPr lang="en-US" sz="1400" dirty="0">
                <a:latin typeface="Abadi Extra Light" panose="020B0204020104020204" pitchFamily="34" charset="0"/>
              </a:rPr>
              <a:t>Don’t want to remove data then just rack them up on a different shelf.</a:t>
            </a:r>
          </a:p>
        </p:txBody>
      </p:sp>
    </p:spTree>
    <p:extLst>
      <p:ext uri="{BB962C8B-B14F-4D97-AF65-F5344CB8AC3E}">
        <p14:creationId xmlns:p14="http://schemas.microsoft.com/office/powerpoint/2010/main" val="379072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C52F47-C2E8-7897-D6B5-D10F08818DE1}"/>
              </a:ext>
            </a:extLst>
          </p:cNvPr>
          <p:cNvSpPr txBox="1"/>
          <p:nvPr/>
        </p:nvSpPr>
        <p:spPr>
          <a:xfrm>
            <a:off x="295564" y="221673"/>
            <a:ext cx="891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Data Storage Logic in Partitions and Racks</a:t>
            </a: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188FD3-610A-23F8-A880-4C114763BFB2}"/>
              </a:ext>
            </a:extLst>
          </p:cNvPr>
          <p:cNvSpPr/>
          <p:nvPr/>
        </p:nvSpPr>
        <p:spPr>
          <a:xfrm>
            <a:off x="3435927" y="877455"/>
            <a:ext cx="8497455" cy="549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9D6E8-FC65-E40F-0EE8-8C4B0E5CA143}"/>
              </a:ext>
            </a:extLst>
          </p:cNvPr>
          <p:cNvSpPr txBox="1"/>
          <p:nvPr/>
        </p:nvSpPr>
        <p:spPr>
          <a:xfrm>
            <a:off x="3435927" y="591005"/>
            <a:ext cx="389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badi Extra Light" panose="020B0204020104020204" pitchFamily="34" charset="0"/>
              </a:rPr>
              <a:t>SANDS Topic</a:t>
            </a:r>
            <a:endParaRPr lang="en-IN" b="1" dirty="0">
              <a:latin typeface="Abadi Extra Light" panose="020B02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AE8F7-4913-FDEE-A63E-5120734AF70C}"/>
              </a:ext>
            </a:extLst>
          </p:cNvPr>
          <p:cNvSpPr/>
          <p:nvPr/>
        </p:nvSpPr>
        <p:spPr>
          <a:xfrm>
            <a:off x="3870036" y="1173019"/>
            <a:ext cx="7638473" cy="14501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AA9DD-D6F4-C490-6F4B-CAE2A5703989}"/>
              </a:ext>
            </a:extLst>
          </p:cNvPr>
          <p:cNvSpPr/>
          <p:nvPr/>
        </p:nvSpPr>
        <p:spPr>
          <a:xfrm>
            <a:off x="3874659" y="2886362"/>
            <a:ext cx="7638473" cy="14501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20A70F-5E70-3E6E-FF09-8DDE4B110F19}"/>
              </a:ext>
            </a:extLst>
          </p:cNvPr>
          <p:cNvSpPr/>
          <p:nvPr/>
        </p:nvSpPr>
        <p:spPr>
          <a:xfrm>
            <a:off x="3888517" y="4581238"/>
            <a:ext cx="7638473" cy="14501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3CA04-8693-BA63-B75B-3EFC79D9FF46}"/>
              </a:ext>
            </a:extLst>
          </p:cNvPr>
          <p:cNvSpPr txBox="1"/>
          <p:nvPr/>
        </p:nvSpPr>
        <p:spPr>
          <a:xfrm>
            <a:off x="3777673" y="900544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badi Extra Light" panose="020B0204020104020204" pitchFamily="34" charset="0"/>
              </a:rPr>
              <a:t>Partition - 1</a:t>
            </a:r>
            <a:endParaRPr lang="en-IN" b="1" dirty="0">
              <a:latin typeface="Abadi Extra Light" panose="020B02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5C2CF-D8BC-AEB5-6A94-370C897CD551}"/>
              </a:ext>
            </a:extLst>
          </p:cNvPr>
          <p:cNvSpPr txBox="1"/>
          <p:nvPr/>
        </p:nvSpPr>
        <p:spPr>
          <a:xfrm>
            <a:off x="3796145" y="2606905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badi Extra Light" panose="020B0204020104020204" pitchFamily="34" charset="0"/>
              </a:rPr>
              <a:t>Partition - 2</a:t>
            </a:r>
            <a:endParaRPr lang="en-IN" b="1" dirty="0">
              <a:latin typeface="Abadi Extra Light" panose="020B02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B9AEC-7A4B-776D-2825-EF03D8EF777B}"/>
              </a:ext>
            </a:extLst>
          </p:cNvPr>
          <p:cNvSpPr txBox="1"/>
          <p:nvPr/>
        </p:nvSpPr>
        <p:spPr>
          <a:xfrm>
            <a:off x="3805380" y="4294969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badi Extra Light" panose="020B0204020104020204" pitchFamily="34" charset="0"/>
              </a:rPr>
              <a:t>Partition - 3</a:t>
            </a:r>
            <a:endParaRPr lang="en-IN" b="1" dirty="0">
              <a:latin typeface="Abadi Extra Light" panose="020B02040201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24DC0B-4E82-54FA-2762-C0FF26BEA49B}"/>
              </a:ext>
            </a:extLst>
          </p:cNvPr>
          <p:cNvSpPr/>
          <p:nvPr/>
        </p:nvSpPr>
        <p:spPr>
          <a:xfrm>
            <a:off x="4082473" y="1422398"/>
            <a:ext cx="7195127" cy="22616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Abadi Extra Light" panose="020B0204020104020204" pitchFamily="34" charset="0"/>
              </a:rPr>
              <a:t>Rack – 1 Threshold(1KB)</a:t>
            </a: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077240-0FB5-3C62-45F4-006A912D0926}"/>
              </a:ext>
            </a:extLst>
          </p:cNvPr>
          <p:cNvSpPr/>
          <p:nvPr/>
        </p:nvSpPr>
        <p:spPr>
          <a:xfrm>
            <a:off x="4082472" y="1847325"/>
            <a:ext cx="7195127" cy="22616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Abadi Extra Light" panose="020B0204020104020204" pitchFamily="34" charset="0"/>
              </a:rPr>
              <a:t>Rack – 2 Threshold(10KB)</a:t>
            </a: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D1BEB3-934D-BBC3-259B-B1390D86C53A}"/>
              </a:ext>
            </a:extLst>
          </p:cNvPr>
          <p:cNvSpPr/>
          <p:nvPr/>
        </p:nvSpPr>
        <p:spPr>
          <a:xfrm>
            <a:off x="4087090" y="2276943"/>
            <a:ext cx="7195127" cy="22616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Abadi Extra Light" panose="020B0204020104020204" pitchFamily="34" charset="0"/>
              </a:rPr>
              <a:t>Rack – 3 Threshold(&gt;10KB)</a:t>
            </a: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758444-A035-B299-A6C3-4249EBFFBBC9}"/>
              </a:ext>
            </a:extLst>
          </p:cNvPr>
          <p:cNvSpPr/>
          <p:nvPr/>
        </p:nvSpPr>
        <p:spPr>
          <a:xfrm>
            <a:off x="4082473" y="3130976"/>
            <a:ext cx="7195128" cy="2030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Abadi Extra Light" panose="020B0204020104020204" pitchFamily="34" charset="0"/>
              </a:rPr>
              <a:t>Rack – 1 Threshold(1KB)</a:t>
            </a: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506502-8B1C-9936-D3B9-B02AF5DEEC23}"/>
              </a:ext>
            </a:extLst>
          </p:cNvPr>
          <p:cNvSpPr/>
          <p:nvPr/>
        </p:nvSpPr>
        <p:spPr>
          <a:xfrm>
            <a:off x="4082472" y="3555903"/>
            <a:ext cx="7195128" cy="2030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Abadi Extra Light" panose="020B0204020104020204" pitchFamily="34" charset="0"/>
              </a:rPr>
              <a:t>Rack – 2 Threshold(10KB)</a:t>
            </a: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85739D-7F5E-180B-0688-0B9EAB00C633}"/>
              </a:ext>
            </a:extLst>
          </p:cNvPr>
          <p:cNvSpPr/>
          <p:nvPr/>
        </p:nvSpPr>
        <p:spPr>
          <a:xfrm>
            <a:off x="4087090" y="3985521"/>
            <a:ext cx="7195128" cy="2030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Abadi Extra Light" panose="020B0204020104020204" pitchFamily="34" charset="0"/>
              </a:rPr>
              <a:t>Rack – 3 Threshold(&gt;10KB)</a:t>
            </a: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3BC727-6ED4-63A3-8290-EEE85E519210}"/>
              </a:ext>
            </a:extLst>
          </p:cNvPr>
          <p:cNvSpPr/>
          <p:nvPr/>
        </p:nvSpPr>
        <p:spPr>
          <a:xfrm>
            <a:off x="4077854" y="4826144"/>
            <a:ext cx="7195128" cy="2030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Abadi Extra Light" panose="020B0204020104020204" pitchFamily="34" charset="0"/>
              </a:rPr>
              <a:t>Rack – 1 Threshold(1KB)</a:t>
            </a: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3D062-6C69-E52E-F75A-1F5610FCFDDE}"/>
              </a:ext>
            </a:extLst>
          </p:cNvPr>
          <p:cNvSpPr/>
          <p:nvPr/>
        </p:nvSpPr>
        <p:spPr>
          <a:xfrm>
            <a:off x="4077853" y="5251071"/>
            <a:ext cx="7195128" cy="2030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Abadi Extra Light" panose="020B0204020104020204" pitchFamily="34" charset="0"/>
              </a:rPr>
              <a:t>Rack – 2 Threshold(10KB)</a:t>
            </a: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446DD8-95A7-4440-ADA2-A7ADC19B98C5}"/>
              </a:ext>
            </a:extLst>
          </p:cNvPr>
          <p:cNvSpPr/>
          <p:nvPr/>
        </p:nvSpPr>
        <p:spPr>
          <a:xfrm>
            <a:off x="4082471" y="5680689"/>
            <a:ext cx="7195128" cy="2030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Abadi Extra Light" panose="020B0204020104020204" pitchFamily="34" charset="0"/>
              </a:rPr>
              <a:t>Rack – 3 Threshold(&gt;10KB)</a:t>
            </a:r>
            <a:endParaRPr lang="en-IN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46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 Extra Light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 Mitra</dc:creator>
  <cp:lastModifiedBy>Soumya Mitra</cp:lastModifiedBy>
  <cp:revision>1</cp:revision>
  <dcterms:created xsi:type="dcterms:W3CDTF">2022-10-12T09:29:23Z</dcterms:created>
  <dcterms:modified xsi:type="dcterms:W3CDTF">2022-10-12T09:29:52Z</dcterms:modified>
</cp:coreProperties>
</file>