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5181600" cy="9906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MODULES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6858000" cy="342900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AIRPORT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endParaRPr>
          </a:p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FLIGHT</a:t>
            </a:r>
          </a:p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FLIGHT SCHEDULE</a:t>
            </a:r>
          </a:p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CREW</a:t>
            </a:r>
          </a:p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FLIGHT CREW</a:t>
            </a:r>
          </a:p>
          <a:p>
            <a:pPr marL="514350" indent="-514350" algn="l">
              <a:buAutoNum type="arabicParenR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ADMIN LOGIN ( OPTIONAL )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2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This module will store the details about the Airport such as :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Airport Name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Airport ID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Runways</a:t>
            </a:r>
          </a:p>
          <a:p>
            <a:pPr marL="109728" indent="0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 </a:t>
            </a:r>
            <a:r>
              <a:rPr lang="en-US" sz="440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AIRPORT</a:t>
            </a:r>
            <a:endParaRPr lang="en-US" sz="44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34751"/>
              </p:ext>
            </p:extLst>
          </p:nvPr>
        </p:nvGraphicFramePr>
        <p:xfrm>
          <a:off x="762000" y="4953000"/>
          <a:ext cx="784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971800"/>
                <a:gridCol w="1676400"/>
                <a:gridCol w="1676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Airport 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Airport_Name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Kamaraj 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Chhatrapati</a:t>
                      </a:r>
                      <a:r>
                        <a:rPr lang="en-US" baseline="0" dirty="0" smtClean="0"/>
                        <a:t>  Shivaji International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8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This module will be storing some basic fixed properties of the flights such as :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Flight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Airline Name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Flight Type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Capacity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 </a:t>
            </a:r>
            <a:r>
              <a:rPr lang="en-US" sz="440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FLIGHT </a:t>
            </a:r>
            <a:r>
              <a:rPr lang="en-US" sz="44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MASTER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30695"/>
              </p:ext>
            </p:extLst>
          </p:nvPr>
        </p:nvGraphicFramePr>
        <p:xfrm>
          <a:off x="609600" y="5029200"/>
          <a:ext cx="78486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971800"/>
                <a:gridCol w="1676400"/>
                <a:gridCol w="1676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IG-120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INDIGO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AI-063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2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Flight Number / ID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Departure Time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Arrival Time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Number Of Passengers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Remarks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FLIGHT SCHEDULE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42837"/>
              </p:ext>
            </p:extLst>
          </p:nvPr>
        </p:nvGraphicFramePr>
        <p:xfrm>
          <a:off x="228599" y="5257800"/>
          <a:ext cx="8686801" cy="1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47"/>
                <a:gridCol w="827254"/>
                <a:gridCol w="914400"/>
                <a:gridCol w="914400"/>
                <a:gridCol w="1066800"/>
                <a:gridCol w="1295400"/>
                <a:gridCol w="1006447"/>
                <a:gridCol w="813587"/>
                <a:gridCol w="99936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F_ID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Date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D-Time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A-Time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Source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Destination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Passg.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Status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Remarks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/>
                        <a:t>IG-120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/>
                        <a:t>AI-063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7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5376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This module will be storing </a:t>
            </a:r>
            <a:r>
              <a:rPr lang="en-US" sz="2400" b="1" dirty="0" smtClean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some common characteristics of the crew members </a:t>
            </a:r>
            <a:r>
              <a:rPr lang="en-US" sz="2400" b="1" dirty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such as :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Member Name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Designation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Mobile Number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CREW MASTER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61188"/>
              </p:ext>
            </p:extLst>
          </p:nvPr>
        </p:nvGraphicFramePr>
        <p:xfrm>
          <a:off x="381000" y="5410200"/>
          <a:ext cx="8534401" cy="11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48"/>
                <a:gridCol w="1565945"/>
                <a:gridCol w="1975607"/>
                <a:gridCol w="1626067"/>
                <a:gridCol w="1879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/>
                        <a:t>AD</a:t>
                      </a:r>
                      <a:r>
                        <a:rPr lang="en-US" sz="1400" b="1" baseline="0" dirty="0" smtClean="0"/>
                        <a:t> – 01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Raj Singh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Boarding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95844623689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raj.singh@yahoo.in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This module will be storing </a:t>
            </a:r>
            <a:r>
              <a:rPr lang="en-US" sz="2400" b="1" dirty="0" smtClean="0">
                <a:solidFill>
                  <a:schemeClr val="accent3"/>
                </a:solidFill>
                <a:latin typeface="Comic Sans MS" pitchFamily="66" charset="0"/>
                <a:cs typeface="Arial" pitchFamily="34" charset="0"/>
              </a:rPr>
              <a:t>the info about the flight crew members with their current status :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Flight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Number / ID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Member ID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Departure Airport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Departure Date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FLIGHT CREW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26996"/>
              </p:ext>
            </p:extLst>
          </p:nvPr>
        </p:nvGraphicFramePr>
        <p:xfrm>
          <a:off x="609600" y="5334000"/>
          <a:ext cx="792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3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r="4198"/>
          <a:stretch/>
        </p:blipFill>
        <p:spPr>
          <a:xfrm>
            <a:off x="609600" y="381001"/>
            <a:ext cx="7924800" cy="5791200"/>
          </a:xfrm>
        </p:spPr>
      </p:pic>
    </p:spTree>
    <p:extLst>
      <p:ext uri="{BB962C8B-B14F-4D97-AF65-F5344CB8AC3E}">
        <p14:creationId xmlns:p14="http://schemas.microsoft.com/office/powerpoint/2010/main" val="168726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12886" r="23324" b="8138"/>
          <a:stretch/>
        </p:blipFill>
        <p:spPr>
          <a:xfrm>
            <a:off x="914400" y="762000"/>
            <a:ext cx="7209035" cy="5181600"/>
          </a:xfrm>
        </p:spPr>
      </p:pic>
    </p:spTree>
    <p:extLst>
      <p:ext uri="{BB962C8B-B14F-4D97-AF65-F5344CB8AC3E}">
        <p14:creationId xmlns:p14="http://schemas.microsoft.com/office/powerpoint/2010/main" val="292181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195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MODULES</vt:lpstr>
      <vt:lpstr> AIRPORT</vt:lpstr>
      <vt:lpstr> FLIGHT MASTER</vt:lpstr>
      <vt:lpstr>FLIGHT SCHEDULE</vt:lpstr>
      <vt:lpstr>CREW MASTER</vt:lpstr>
      <vt:lpstr>FLIGHT CREW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Shubham Agrawal</dc:creator>
  <cp:lastModifiedBy>Owner</cp:lastModifiedBy>
  <cp:revision>84</cp:revision>
  <dcterms:created xsi:type="dcterms:W3CDTF">2006-08-16T00:00:00Z</dcterms:created>
  <dcterms:modified xsi:type="dcterms:W3CDTF">2017-08-09T19:54:47Z</dcterms:modified>
</cp:coreProperties>
</file>