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0CA2-C4AA-13FE-ADBD-760BAE06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AFE82-F63D-0AB5-911F-F801DD94B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88FC5-C7B0-5F18-C085-25827D1B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0AB-904F-3D44-6009-34217E97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4A6B-4B12-A043-9301-E93D4B17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55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F0B-BB8F-01A7-4B7B-D6BB01F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A0285-6E98-BCA7-50BB-499EB818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2456-E33E-9924-445D-4DB41B83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7143-9BAD-4111-EEFF-C5F14FC5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AF2C-A8F7-B1B1-F64F-C9F1ABB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947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880F5-3AE5-B8FF-C455-B24588B6B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67761-B2FA-501C-A884-3D664ABA2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CEC8A-8877-F65E-CB7F-A4254FDD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E987-0EB0-7A2C-A1E9-DFE24736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7C21-FE4F-0ACE-62EF-879DF442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3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9EDE-4822-E5AD-C5C5-EEF995C6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FD8E-29D2-BCB9-B898-963C1808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C822-0297-A68D-ABD3-F48B0A4B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9940-A3C1-1DF7-0F3A-7BA1090D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85122-7C12-0479-7770-941772B9C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528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9E9C-8292-1439-2DA6-4CE909BA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53137-2FBD-B997-13E8-8F7D9185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3E0B-99A5-B0A1-77AB-ED08DB5B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DEF4-B1DB-183B-52DD-7024A38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504D-7DE7-8C71-EAE0-7DC7A72F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51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530-9295-1BEE-1632-831CD6F1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17D4-0F93-4273-3702-67DB97F47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5B4F3-733B-3B88-849E-26B184DF7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78ACB-EDB2-2E9B-665A-F7703FBA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82B51-FD5D-5B6E-F349-57282B2C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E1E0B-7809-64C4-5E71-E607C8EC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4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459E-417D-A135-8CBD-C877BDD0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B15E9-A667-46F5-60EB-E52BFBE2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35F0-F689-0D47-409A-5CA354F45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21A3-C207-CFCE-CC8C-F130D97E6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132CF5-5B63-4D46-B6C7-010C40C27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76DFA-0252-4B65-9E5E-BC89EC85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42D88-7D3C-1088-B4B6-DC4B7F3C8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C6320-235B-3E9D-DDC3-A8A0212E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424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58AA-4CB3-44F8-1F7F-C4801EB1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37DAC-F539-BF99-397B-9A3F58F9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C858B-5F08-F425-34DC-B4DB8EDE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7D08A-2451-58BE-6AD4-4850BE03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601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58CCD-2D7D-3DE1-8C27-7731F582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81CD9-5FBA-F58E-88DA-0A41F2E2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F4B74-D32C-D8E7-F063-6D40BC12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04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2BBC-1C67-A67F-1335-85904D3A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3483-0703-CFFB-7738-0A3DE60D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A9D9-7C03-57B4-156D-B51B9856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0830-83DC-A96B-6489-3C2C393B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B352-573B-9607-2963-9AA41FF7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8AF28-87D3-86D2-FADC-A7A5491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975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C70F-E3B4-6FA6-E411-487DC8F2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03229-9DA1-FA1A-E564-160159F82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B153-906E-B3E5-1F38-B1A5E226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53C4-AD10-7018-22C0-FCA0A8EE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AE78C-3694-9B68-5CA2-8B0677B4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C196C-DBCB-BE07-FB93-14B1EA41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840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0C0B4-28C0-EBAC-FB17-8F2CA455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AB760-78D0-81DE-14F1-56687C72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F2B6-4AB1-863A-293E-D3C87946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600C8-C540-495E-A7C3-92858DF7EA96}" type="datetimeFigureOut">
              <a:rPr lang="en-NL" smtClean="0"/>
              <a:t>04/11/2025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921F-74B4-EDB7-25D3-BD13DE7AD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B9937-16E3-2DAA-103E-DD2A7D425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AD31A-113F-470E-AF18-455A5F01D81F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7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6" name="Rectangle 309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22D52-FED4-210C-CC59-7D19C9F48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GB" sz="6600" dirty="0"/>
              <a:t>Email Template</a:t>
            </a:r>
            <a:endParaRPr lang="en-NL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6A10-226D-8D0D-621E-3099F781C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GB" dirty="0" err="1"/>
              <a:t>Gihiyeon</a:t>
            </a:r>
            <a:endParaRPr lang="en-GB" dirty="0"/>
          </a:p>
          <a:p>
            <a:pPr algn="l"/>
            <a:r>
              <a:rPr lang="en-GB" dirty="0"/>
              <a:t>Erjon</a:t>
            </a:r>
          </a:p>
          <a:p>
            <a:pPr algn="l"/>
            <a:r>
              <a:rPr lang="en-GB" dirty="0" err="1"/>
              <a:t>Shahf</a:t>
            </a:r>
            <a:r>
              <a:rPr lang="nl-NL" dirty="0" err="1"/>
              <a:t>eroz</a:t>
            </a:r>
            <a:endParaRPr lang="en-GB" dirty="0"/>
          </a:p>
        </p:txBody>
      </p:sp>
      <p:pic>
        <p:nvPicPr>
          <p:cNvPr id="3074" name="Picture 2" descr="Chiefs of it">
            <a:extLst>
              <a:ext uri="{FF2B5EF4-FFF2-40B4-BE49-F238E27FC236}">
                <a16:creationId xmlns:a16="http://schemas.microsoft.com/office/drawing/2014/main" id="{F6CD6C1C-96AD-4DFD-6CD3-F668FBBE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320040" y="1226248"/>
            <a:ext cx="4087368" cy="408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4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6DD21-E7B2-1309-365C-6007B63D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Inhoud</a:t>
            </a:r>
            <a:endParaRPr lang="en-NL" sz="5400"/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C7BD-95D3-92A3-11BF-A8104BE5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 err="1"/>
              <a:t>Taakverdeling</a:t>
            </a:r>
            <a:endParaRPr lang="en-GB" sz="2200" dirty="0"/>
          </a:p>
          <a:p>
            <a:r>
              <a:rPr lang="en-GB" sz="2200" dirty="0"/>
              <a:t>Design</a:t>
            </a:r>
          </a:p>
          <a:p>
            <a:r>
              <a:rPr lang="en-GB" sz="2200" dirty="0" err="1"/>
              <a:t>Onderwerp</a:t>
            </a:r>
            <a:r>
              <a:rPr lang="en-GB" sz="2200" dirty="0"/>
              <a:t> A</a:t>
            </a:r>
          </a:p>
          <a:p>
            <a:r>
              <a:rPr lang="en-GB" sz="2200" dirty="0" err="1"/>
              <a:t>Onderwerp</a:t>
            </a:r>
            <a:r>
              <a:rPr lang="en-GB" sz="2200" dirty="0"/>
              <a:t> B</a:t>
            </a:r>
          </a:p>
          <a:p>
            <a:r>
              <a:rPr lang="en-GB" sz="2200" dirty="0" err="1"/>
              <a:t>Onderwerp</a:t>
            </a:r>
            <a:r>
              <a:rPr lang="en-GB" sz="2200" dirty="0"/>
              <a:t> C</a:t>
            </a:r>
          </a:p>
        </p:txBody>
      </p:sp>
      <p:pic>
        <p:nvPicPr>
          <p:cNvPr id="2050" name="Picture 2" descr="inhoud vector icoon 20014510 ...">
            <a:extLst>
              <a:ext uri="{FF2B5EF4-FFF2-40B4-BE49-F238E27FC236}">
                <a16:creationId xmlns:a16="http://schemas.microsoft.com/office/drawing/2014/main" id="{B41FC82B-1146-A7E9-7CBC-429EEE64D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6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79A92-7DA4-98CB-C96A-0915AA7E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 err="1"/>
              <a:t>Taakverdeling</a:t>
            </a:r>
            <a:endParaRPr lang="en-NL" sz="5400" dirty="0"/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A8034-8B15-A434-5597-A60A107F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 err="1"/>
              <a:t>Gihiyeon</a:t>
            </a:r>
            <a:r>
              <a:rPr lang="en-GB" sz="2200" dirty="0"/>
              <a:t> &amp; </a:t>
            </a:r>
            <a:r>
              <a:rPr lang="en-GB" sz="2200" dirty="0" err="1"/>
              <a:t>Shahf</a:t>
            </a:r>
            <a:r>
              <a:rPr lang="en-GB" sz="2200" dirty="0"/>
              <a:t> = Figma</a:t>
            </a:r>
          </a:p>
          <a:p>
            <a:endParaRPr lang="en-GB" sz="2200" dirty="0"/>
          </a:p>
          <a:p>
            <a:r>
              <a:rPr lang="en-GB" sz="2200" dirty="0"/>
              <a:t>Erjon = Web Text</a:t>
            </a:r>
            <a:endParaRPr lang="en-NL" sz="2200" dirty="0"/>
          </a:p>
        </p:txBody>
      </p:sp>
      <p:pic>
        <p:nvPicPr>
          <p:cNvPr id="1026" name="Picture 2" descr="Rolverdeling in teams: Wat erover te ...">
            <a:extLst>
              <a:ext uri="{FF2B5EF4-FFF2-40B4-BE49-F238E27FC236}">
                <a16:creationId xmlns:a16="http://schemas.microsoft.com/office/drawing/2014/main" id="{D1475D43-1E8E-DB16-1539-3C8C0FC2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2" r="16767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6CB1-E8C8-4751-B6A6-46B2D1E7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CA37A-9BA6-4CFE-795D-1C4D6CCD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Design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0C0D1-E79A-41FF-8322-256F6DD1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EEEF6-2A4C-1E9B-2B7C-2B4BF640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5" r="1451" b="-4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F09CC5C-F909-9FF5-BF01-66D022DF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42" r="2" b="17105"/>
          <a:stretch/>
        </p:blipFill>
        <p:spPr>
          <a:xfrm>
            <a:off x="4226837" y="1721922"/>
            <a:ext cx="3420596" cy="4520560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95FA420-5595-49D1-9D5F-79EC43B5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078172D-E7FA-DF03-619F-50B705D1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8" y="2020824"/>
            <a:ext cx="2956060" cy="3959352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9559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6F4A5-6CE9-810C-7ECF-A518FA5A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Onderwerp 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3CD043-BAC9-D511-B434-DD908D5F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B87BE-F96D-8F0F-A644-D9A60B4D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42" y="2290936"/>
            <a:ext cx="8654323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6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8E5C0-73E5-1FBE-204D-99FB33D3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nl-NL" sz="4800"/>
              <a:t>Onderwerp B</a:t>
            </a:r>
            <a:endParaRPr lang="en-NL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68B2-B1D5-B40A-D0DC-A5EC136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GB" sz="2200"/>
          </a:p>
          <a:p>
            <a:endParaRPr lang="en-NL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C20D3-9348-6F70-3AC2-2F58E0EB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29" y="2290936"/>
            <a:ext cx="1077375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0701C-3724-352F-4639-AFA30675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nl-NL" sz="4800"/>
              <a:t>Onderwerp C</a:t>
            </a:r>
            <a:endParaRPr lang="en-NL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A6BCD-5719-3958-2325-C5237385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GB" sz="2200"/>
          </a:p>
          <a:p>
            <a:endParaRPr lang="en-NL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6D8D-2DD7-7279-4272-663FA9D6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8" y="2290936"/>
            <a:ext cx="816361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5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363da8-1673-499a-8fd5-9cc8c9b83d0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CDD031B7741F438C7AAF5F0188EC63" ma:contentTypeVersion="16" ma:contentTypeDescription="Een nieuw document maken." ma:contentTypeScope="" ma:versionID="3f32c9865adf5e24914c61f714a07f4b">
  <xsd:schema xmlns:xsd="http://www.w3.org/2001/XMLSchema" xmlns:xs="http://www.w3.org/2001/XMLSchema" xmlns:p="http://schemas.microsoft.com/office/2006/metadata/properties" xmlns:ns3="14363da8-1673-499a-8fd5-9cc8c9b83d04" xmlns:ns4="cb7a8bed-ce12-4eac-b021-6168ff101c9e" targetNamespace="http://schemas.microsoft.com/office/2006/metadata/properties" ma:root="true" ma:fieldsID="797e854d6ce37853df4880fa3a507a3d" ns3:_="" ns4:_="">
    <xsd:import namespace="14363da8-1673-499a-8fd5-9cc8c9b83d04"/>
    <xsd:import namespace="cb7a8bed-ce12-4eac-b021-6168ff101c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63da8-1673-499a-8fd5-9cc8c9b83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a8bed-ce12-4eac-b021-6168ff101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7EDC7E-ABEF-4B4E-B4C0-A113AC522B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C07427-3003-425F-B560-87198799AECB}">
  <ds:schemaRefs>
    <ds:schemaRef ds:uri="14363da8-1673-499a-8fd5-9cc8c9b83d04"/>
    <ds:schemaRef ds:uri="http://schemas.microsoft.com/office/2006/documentManagement/types"/>
    <ds:schemaRef ds:uri="http://purl.org/dc/elements/1.1/"/>
    <ds:schemaRef ds:uri="cb7a8bed-ce12-4eac-b021-6168ff101c9e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E8957B-20A2-49B2-8D47-025821D0C4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363da8-1673-499a-8fd5-9cc8c9b83d04"/>
    <ds:schemaRef ds:uri="cb7a8bed-ce12-4eac-b021-6168ff101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Office PowerPoint</Application>
  <PresentationFormat>Breedbeeld</PresentationFormat>
  <Paragraphs>18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Email Template</vt:lpstr>
      <vt:lpstr>Inhoud</vt:lpstr>
      <vt:lpstr>Taakverdeling</vt:lpstr>
      <vt:lpstr>Design</vt:lpstr>
      <vt:lpstr>Onderwerp A</vt:lpstr>
      <vt:lpstr>Onderwerp B</vt:lpstr>
      <vt:lpstr>Onderwerp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Erjon Jashari</dc:creator>
  <cp:lastModifiedBy>Shahferoz Amier</cp:lastModifiedBy>
  <cp:revision>3</cp:revision>
  <dcterms:created xsi:type="dcterms:W3CDTF">2025-04-11T13:47:48Z</dcterms:created>
  <dcterms:modified xsi:type="dcterms:W3CDTF">2025-04-11T14:32:03Z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0x0101004BCDD031B7741F438C7AAF5F0188EC63</vt:lpwstr>
  </property>
</Properties>
</file>