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B5B48-C982-2EB5-F43F-B31809707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06216B-C5D7-ACB1-25FC-6067FF2EA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E48CA2-2CEE-F612-BC2D-7424E569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FC2B88-64D0-9040-5BB1-D4DEB21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236197-4862-E778-4226-FE9C4B8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80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13FD8-F6D1-529F-B1F6-9B680EDF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7C9B29-8EB2-C183-F203-0F7B363DA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547EE7-232C-6F66-A748-C0D910BB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53C474-3F14-B186-B3FD-3F9DFC8B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E5663-992C-E5D0-9203-B9FEFE85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2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6676FC1-A3C9-923D-44A9-CDC4075BB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077F05-3185-96E6-C8D9-589F3AAB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9562FB-4E90-F202-3E76-750530F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2F58DA-6ADF-60DD-39BF-ADE593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BC1E30-B2C5-8D37-1BC3-0DA2535A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7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33CE9-6E88-E331-02A4-BE4945E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0DE206-F828-818D-76C6-FC529334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5B3DB-0464-EAB0-C8AE-8E691CA8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232C00-6433-D3BF-C3C9-051042DC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54A764-D3F7-ED5E-188B-5F2D7D9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8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926F7-F3C9-6F35-4F9C-1C882539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F8E98F5-7C98-D4E1-DFE6-3A34158A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FD51D1-2A68-3046-7473-64200E50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E2853B-2974-0150-CED6-55F07816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5EF642-7556-F92E-F7DD-9AE8B7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59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2D5E9-BF83-27F2-D20C-3388C59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0BD8C6-C55D-CCE1-7EBF-0D1347F69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212F0FD-12C8-BBCB-CAAE-D12B2B47A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EF293E-23BE-75CA-DD36-49420AD7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B92F9C-8984-C1DD-DCDA-7DB59752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0D0C48-ECF8-0E8A-1278-2FF2EFA0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10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3A72-6812-F0BC-7597-BE17506E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8A9E19-CC98-1932-84A8-C2A9088A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831D83-FC59-9993-1C83-0C9704F2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B8D6802-7599-C441-81C3-CD98550FD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56F291-4B7A-754C-ACD5-502035E37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FFE6A8-1847-6DB3-9F54-7FDD053A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4BA3BFC-7A16-E9C1-5144-CD4266C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41909EA-B046-856D-996A-EB82ED68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4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CBE8D-0520-9E5F-19CD-8CEE0AD8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F77AF3-16A6-ED48-CDB4-0B7FE749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5EDABF7-72A6-A9B5-64CB-A4F7B40F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712ADB-4492-C72D-60A2-91F4C57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F98C207-2A31-6C6F-EC9D-A3F4CC9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0226B2-492B-CBF7-2859-55B06BDB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C10AB9-F5AD-AE99-631F-B368DAE3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5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7A69A-64DE-1197-6B2F-AD114165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8B9BFE-F43D-EC7F-1AD6-F70C662B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106CA5D-106D-92EC-3BD4-C30BBD0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E63523-4FB0-8368-D16F-D11BAF0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B4E677-CA92-1E6E-4F1F-4C3A172B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08FADD-EB93-30BD-3116-C4829DCC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688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B503-A8C0-F702-DF98-09FD4F57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31BD02A-4788-C708-CFFF-891119C29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1AB54D-E1E5-207B-C96B-FCB8CC15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1ADCC0-8226-DCD7-779A-7FDFE711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F9D017-4A40-DD63-3784-29FAD0D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ED10DB-2CC9-7260-98B9-23E0794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1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0C65275-B992-B8E0-6BE4-81AB669E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69511D-F450-9F18-315A-422BA799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C8D344-748B-CBA5-40DB-C96DB48B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25D34-0CA0-4DC0-9768-942607320019}" type="datetimeFigureOut">
              <a:rPr lang="nl-NL" smtClean="0"/>
              <a:t>30-5-2025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1DA12F-147F-186E-EA31-30E1EB27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B237DA-6A93-3A0A-2E79-6EED9331A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42D59-735A-4C6C-BD94-6A745C7FC58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2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rrd.co/dashboar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loerontwerp met levendige veelkleurige ruiten">
            <a:extLst>
              <a:ext uri="{FF2B5EF4-FFF2-40B4-BE49-F238E27FC236}">
                <a16:creationId xmlns:a16="http://schemas.microsoft.com/office/drawing/2014/main" id="{4E526D44-27C3-EE29-8A02-B8CDA81B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66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7E9895-FE0C-A68B-25F8-F695EF61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Keuzedeel: Verdieping Software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C58D6E6-0A76-C08D-609F-256DBF38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Divi</a:t>
            </a:r>
          </a:p>
        </p:txBody>
      </p:sp>
    </p:spTree>
    <p:extLst>
      <p:ext uri="{BB962C8B-B14F-4D97-AF65-F5344CB8AC3E}">
        <p14:creationId xmlns:p14="http://schemas.microsoft.com/office/powerpoint/2010/main" val="9379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338E4B-F76A-4B7B-D8DD-8588264C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latin typeface="+mj-lt"/>
                <a:ea typeface="+mj-ea"/>
                <a:cs typeface="+mj-cs"/>
              </a:rPr>
              <a:t>Opdracht 1: Onderzoek Software Pakketten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2D5FA6-27B4-6EAE-650D-EDCE7CFE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A55ECA-3F26-D50A-1FFE-849DA092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E1CB4A-A548-6294-1675-49931259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/>
              <a:t>Carrd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634105-5992-A718-C2C7-08BE80CB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l-NL" sz="2200">
                <a:hlinkClick r:id="rId2"/>
              </a:rPr>
              <a:t>https://carrd.co/dashboard</a:t>
            </a:r>
            <a:endParaRPr lang="nl-NL" sz="2200"/>
          </a:p>
          <a:p>
            <a:endParaRPr lang="nl-NL" sz="220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3C63488-723B-B9B6-CCC9-0F96C1AD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67033"/>
            <a:ext cx="6903720" cy="31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1B1885-5615-F2CD-A2CC-34D2161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/>
              <a:t>Divi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B07525-4797-DBBB-D095-0E15F9D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D1B934D-2DC1-46C1-80B8-9CA0B867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7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645E9-1940-C1E4-CFB1-5F45400B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3800"/>
              <a:t>Opdracht 2: Onderbouwing Keuze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36519-5A24-F827-DE0F-670EBF46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4631D57-25CF-D831-5518-D494D4E4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15255"/>
            <a:ext cx="6903720" cy="32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62363C-3175-6285-436B-E110891E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Opdracht 3: Leertraject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85A26D-8BD1-41E8-DE5B-EAC49B0A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/>
              <a:t>Leerdoelen:</a:t>
            </a:r>
          </a:p>
          <a:p>
            <a:r>
              <a:rPr lang="nl-NL" sz="2200"/>
              <a:t>Pagina’s aanmaken </a:t>
            </a:r>
            <a:r>
              <a:rPr lang="nl-NL" sz="2200">
                <a:sym typeface="Wingdings" panose="05000000000000000000" pitchFamily="2" charset="2"/>
              </a:rPr>
              <a:t> stagebedrijf</a:t>
            </a:r>
          </a:p>
          <a:p>
            <a:r>
              <a:rPr lang="nl-NL" sz="2200">
                <a:sym typeface="Wingdings" panose="05000000000000000000" pitchFamily="2" charset="2"/>
              </a:rPr>
              <a:t>Werkende nieuwsbrief subscriptie</a:t>
            </a:r>
          </a:p>
          <a:p>
            <a:r>
              <a:rPr lang="nl-NL" sz="2200">
                <a:sym typeface="Wingdings" panose="05000000000000000000" pitchFamily="2" charset="2"/>
              </a:rPr>
              <a:t>Automatische blogs</a:t>
            </a:r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18482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95889-D9D9-AEDE-B3ED-E450D6BF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Opdracht 4: Prototype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D1F846-2B19-B993-6EB6-DF28AB60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nl-NL" sz="2200"/>
              <a:t>Start Screencast</a:t>
            </a:r>
          </a:p>
        </p:txBody>
      </p:sp>
    </p:spTree>
    <p:extLst>
      <p:ext uri="{BB962C8B-B14F-4D97-AF65-F5344CB8AC3E}">
        <p14:creationId xmlns:p14="http://schemas.microsoft.com/office/powerpoint/2010/main" val="41285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81995A-3192-D337-64E7-08CCA9CE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Einde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4908FD-052C-C3C1-A1E2-9AA02ACC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34809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Breedbeeld</PresentationFormat>
  <Paragraphs>15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Kantoorthema</vt:lpstr>
      <vt:lpstr>Keuzedeel: Verdieping Software</vt:lpstr>
      <vt:lpstr>Opdracht 1: Onderzoek Software Pakketten</vt:lpstr>
      <vt:lpstr>Carrd</vt:lpstr>
      <vt:lpstr>Divi</vt:lpstr>
      <vt:lpstr>Opdracht 2: Onderbouwing Keuze</vt:lpstr>
      <vt:lpstr>Opdracht 3: Leertraject</vt:lpstr>
      <vt:lpstr>Opdracht 4: Prototype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Shahferoz Amier</dc:creator>
  <cp:lastModifiedBy>Shahferoz Amier</cp:lastModifiedBy>
  <cp:revision>2</cp:revision>
  <dcterms:created xsi:type="dcterms:W3CDTF">2025-05-30T10:58:42Z</dcterms:created>
  <dcterms:modified xsi:type="dcterms:W3CDTF">2025-05-30T12:20:30Z</dcterms:modified>
</cp:coreProperties>
</file>