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EDA3A-25C7-4015-AA88-B46EA8CDFFE0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FBED6A-2A55-4274-A5D1-43225BBC7AE2}">
      <dgm:prSet/>
      <dgm:spPr/>
      <dgm:t>
        <a:bodyPr/>
        <a:lstStyle/>
        <a:p>
          <a:r>
            <a:rPr lang="nl-NL"/>
            <a:t>Advies Rapport</a:t>
          </a:r>
          <a:endParaRPr lang="en-US"/>
        </a:p>
      </dgm:t>
    </dgm:pt>
    <dgm:pt modelId="{09E05A70-A338-46A4-BC92-3B3FBEF419D7}" type="parTrans" cxnId="{6E737E5E-BC32-4B23-912B-4488D3F2A8F3}">
      <dgm:prSet/>
      <dgm:spPr/>
      <dgm:t>
        <a:bodyPr/>
        <a:lstStyle/>
        <a:p>
          <a:endParaRPr lang="en-US"/>
        </a:p>
      </dgm:t>
    </dgm:pt>
    <dgm:pt modelId="{8C6FB2BE-4FD7-4652-95DC-93CC1CC0ECDE}" type="sibTrans" cxnId="{6E737E5E-BC32-4B23-912B-4488D3F2A8F3}">
      <dgm:prSet/>
      <dgm:spPr/>
      <dgm:t>
        <a:bodyPr/>
        <a:lstStyle/>
        <a:p>
          <a:endParaRPr lang="en-US"/>
        </a:p>
      </dgm:t>
    </dgm:pt>
    <dgm:pt modelId="{B5650813-5221-47A8-BEEF-8C41A819A997}">
      <dgm:prSet/>
      <dgm:spPr/>
      <dgm:t>
        <a:bodyPr/>
        <a:lstStyle/>
        <a:p>
          <a:r>
            <a:rPr lang="nl-NL"/>
            <a:t>Visual Studio Code</a:t>
          </a:r>
          <a:endParaRPr lang="en-US"/>
        </a:p>
      </dgm:t>
    </dgm:pt>
    <dgm:pt modelId="{5D50C380-1FD4-4D66-A0C4-C5F5285D7DF5}" type="parTrans" cxnId="{0CFBC507-BAA6-4BA2-88D2-847B077F4D07}">
      <dgm:prSet/>
      <dgm:spPr/>
      <dgm:t>
        <a:bodyPr/>
        <a:lstStyle/>
        <a:p>
          <a:endParaRPr lang="en-US"/>
        </a:p>
      </dgm:t>
    </dgm:pt>
    <dgm:pt modelId="{3C93C493-CE54-4B07-B189-CE9187A087E7}" type="sibTrans" cxnId="{0CFBC507-BAA6-4BA2-88D2-847B077F4D07}">
      <dgm:prSet/>
      <dgm:spPr/>
      <dgm:t>
        <a:bodyPr/>
        <a:lstStyle/>
        <a:p>
          <a:endParaRPr lang="en-US"/>
        </a:p>
      </dgm:t>
    </dgm:pt>
    <dgm:pt modelId="{50575742-4D0F-4E37-A49F-5E354A960AE5}">
      <dgm:prSet/>
      <dgm:spPr/>
      <dgm:t>
        <a:bodyPr/>
        <a:lstStyle/>
        <a:p>
          <a:r>
            <a:rPr lang="nl-NL"/>
            <a:t>C#</a:t>
          </a:r>
          <a:endParaRPr lang="en-US"/>
        </a:p>
      </dgm:t>
    </dgm:pt>
    <dgm:pt modelId="{1A29FFD2-87AF-4CDC-9F8A-39430679CD6C}" type="parTrans" cxnId="{EEFBC3F4-1FEF-4FA9-B97B-AE6FAB013659}">
      <dgm:prSet/>
      <dgm:spPr/>
      <dgm:t>
        <a:bodyPr/>
        <a:lstStyle/>
        <a:p>
          <a:endParaRPr lang="en-US"/>
        </a:p>
      </dgm:t>
    </dgm:pt>
    <dgm:pt modelId="{81912433-D6C7-4AEE-88E9-E5561BA4FF22}" type="sibTrans" cxnId="{EEFBC3F4-1FEF-4FA9-B97B-AE6FAB013659}">
      <dgm:prSet/>
      <dgm:spPr/>
      <dgm:t>
        <a:bodyPr/>
        <a:lstStyle/>
        <a:p>
          <a:endParaRPr lang="en-US"/>
        </a:p>
      </dgm:t>
    </dgm:pt>
    <dgm:pt modelId="{18D0875C-469F-4C8B-A7EA-D28BD22625C8}" type="pres">
      <dgm:prSet presAssocID="{BDCEDA3A-25C7-4015-AA88-B46EA8CDFFE0}" presName="linear" presStyleCnt="0">
        <dgm:presLayoutVars>
          <dgm:dir/>
          <dgm:animLvl val="lvl"/>
          <dgm:resizeHandles val="exact"/>
        </dgm:presLayoutVars>
      </dgm:prSet>
      <dgm:spPr/>
    </dgm:pt>
    <dgm:pt modelId="{969DD2B3-2D88-4D7A-A4F8-B01E866B28F5}" type="pres">
      <dgm:prSet presAssocID="{65FBED6A-2A55-4274-A5D1-43225BBC7AE2}" presName="parentLin" presStyleCnt="0"/>
      <dgm:spPr/>
    </dgm:pt>
    <dgm:pt modelId="{541C01C3-83B2-4E30-B687-847C3943D2B4}" type="pres">
      <dgm:prSet presAssocID="{65FBED6A-2A55-4274-A5D1-43225BBC7AE2}" presName="parentLeftMargin" presStyleLbl="node1" presStyleIdx="0" presStyleCnt="3"/>
      <dgm:spPr/>
    </dgm:pt>
    <dgm:pt modelId="{662DC093-BF77-41D6-A81B-4C23FFB4CEB2}" type="pres">
      <dgm:prSet presAssocID="{65FBED6A-2A55-4274-A5D1-43225BBC7AE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AB337C-E86A-49BB-9075-3EEEF60D6910}" type="pres">
      <dgm:prSet presAssocID="{65FBED6A-2A55-4274-A5D1-43225BBC7AE2}" presName="negativeSpace" presStyleCnt="0"/>
      <dgm:spPr/>
    </dgm:pt>
    <dgm:pt modelId="{712846F2-B332-4CA3-B648-5DEB3BAB1A71}" type="pres">
      <dgm:prSet presAssocID="{65FBED6A-2A55-4274-A5D1-43225BBC7AE2}" presName="childText" presStyleLbl="conFgAcc1" presStyleIdx="0" presStyleCnt="3">
        <dgm:presLayoutVars>
          <dgm:bulletEnabled val="1"/>
        </dgm:presLayoutVars>
      </dgm:prSet>
      <dgm:spPr/>
    </dgm:pt>
    <dgm:pt modelId="{5FF60DA5-F87D-4C39-9974-150BACA7ACD7}" type="pres">
      <dgm:prSet presAssocID="{8C6FB2BE-4FD7-4652-95DC-93CC1CC0ECDE}" presName="spaceBetweenRectangles" presStyleCnt="0"/>
      <dgm:spPr/>
    </dgm:pt>
    <dgm:pt modelId="{3F91E34E-31EB-44B0-A20E-CB316E7563AF}" type="pres">
      <dgm:prSet presAssocID="{B5650813-5221-47A8-BEEF-8C41A819A997}" presName="parentLin" presStyleCnt="0"/>
      <dgm:spPr/>
    </dgm:pt>
    <dgm:pt modelId="{454EB8D2-576D-4DC7-9A7D-1B1926871FD6}" type="pres">
      <dgm:prSet presAssocID="{B5650813-5221-47A8-BEEF-8C41A819A997}" presName="parentLeftMargin" presStyleLbl="node1" presStyleIdx="0" presStyleCnt="3"/>
      <dgm:spPr/>
    </dgm:pt>
    <dgm:pt modelId="{CD2B1899-550F-447B-9958-6D7C62BBE345}" type="pres">
      <dgm:prSet presAssocID="{B5650813-5221-47A8-BEEF-8C41A819A9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14222B0-3267-4D81-A212-8FE45085A6BA}" type="pres">
      <dgm:prSet presAssocID="{B5650813-5221-47A8-BEEF-8C41A819A997}" presName="negativeSpace" presStyleCnt="0"/>
      <dgm:spPr/>
    </dgm:pt>
    <dgm:pt modelId="{AF2FCC41-7813-4201-A166-8A7030074F75}" type="pres">
      <dgm:prSet presAssocID="{B5650813-5221-47A8-BEEF-8C41A819A997}" presName="childText" presStyleLbl="conFgAcc1" presStyleIdx="1" presStyleCnt="3">
        <dgm:presLayoutVars>
          <dgm:bulletEnabled val="1"/>
        </dgm:presLayoutVars>
      </dgm:prSet>
      <dgm:spPr/>
    </dgm:pt>
    <dgm:pt modelId="{E34E3C51-BF8C-46B1-AB9F-2A3C7048604C}" type="pres">
      <dgm:prSet presAssocID="{3C93C493-CE54-4B07-B189-CE9187A087E7}" presName="spaceBetweenRectangles" presStyleCnt="0"/>
      <dgm:spPr/>
    </dgm:pt>
    <dgm:pt modelId="{D4AF3C80-3BED-4DCF-9C01-DC8A0C3CB3E2}" type="pres">
      <dgm:prSet presAssocID="{50575742-4D0F-4E37-A49F-5E354A960AE5}" presName="parentLin" presStyleCnt="0"/>
      <dgm:spPr/>
    </dgm:pt>
    <dgm:pt modelId="{534E4E4C-7278-4091-86E7-5F280B48879D}" type="pres">
      <dgm:prSet presAssocID="{50575742-4D0F-4E37-A49F-5E354A960AE5}" presName="parentLeftMargin" presStyleLbl="node1" presStyleIdx="1" presStyleCnt="3"/>
      <dgm:spPr/>
    </dgm:pt>
    <dgm:pt modelId="{F2839F4F-AAD3-44F8-9C94-BCBE35ED4D66}" type="pres">
      <dgm:prSet presAssocID="{50575742-4D0F-4E37-A49F-5E354A960AE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E282757-9F42-4F4C-8CED-22B92F63FA2F}" type="pres">
      <dgm:prSet presAssocID="{50575742-4D0F-4E37-A49F-5E354A960AE5}" presName="negativeSpace" presStyleCnt="0"/>
      <dgm:spPr/>
    </dgm:pt>
    <dgm:pt modelId="{14E9EE08-F2C6-42BD-82D4-C66473481767}" type="pres">
      <dgm:prSet presAssocID="{50575742-4D0F-4E37-A49F-5E354A960AE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CFBC507-BAA6-4BA2-88D2-847B077F4D07}" srcId="{BDCEDA3A-25C7-4015-AA88-B46EA8CDFFE0}" destId="{B5650813-5221-47A8-BEEF-8C41A819A997}" srcOrd="1" destOrd="0" parTransId="{5D50C380-1FD4-4D66-A0C4-C5F5285D7DF5}" sibTransId="{3C93C493-CE54-4B07-B189-CE9187A087E7}"/>
    <dgm:cxn modelId="{7752671B-8E70-4CC3-9DC2-556D77881552}" type="presOf" srcId="{BDCEDA3A-25C7-4015-AA88-B46EA8CDFFE0}" destId="{18D0875C-469F-4C8B-A7EA-D28BD22625C8}" srcOrd="0" destOrd="0" presId="urn:microsoft.com/office/officeart/2005/8/layout/list1"/>
    <dgm:cxn modelId="{7D292B32-D023-4470-B317-EAE8227A3D30}" type="presOf" srcId="{50575742-4D0F-4E37-A49F-5E354A960AE5}" destId="{534E4E4C-7278-4091-86E7-5F280B48879D}" srcOrd="0" destOrd="0" presId="urn:microsoft.com/office/officeart/2005/8/layout/list1"/>
    <dgm:cxn modelId="{6E737E5E-BC32-4B23-912B-4488D3F2A8F3}" srcId="{BDCEDA3A-25C7-4015-AA88-B46EA8CDFFE0}" destId="{65FBED6A-2A55-4274-A5D1-43225BBC7AE2}" srcOrd="0" destOrd="0" parTransId="{09E05A70-A338-46A4-BC92-3B3FBEF419D7}" sibTransId="{8C6FB2BE-4FD7-4652-95DC-93CC1CC0ECDE}"/>
    <dgm:cxn modelId="{84DA2F78-1F98-4F10-8F6A-B5CBC09D1A33}" type="presOf" srcId="{B5650813-5221-47A8-BEEF-8C41A819A997}" destId="{454EB8D2-576D-4DC7-9A7D-1B1926871FD6}" srcOrd="0" destOrd="0" presId="urn:microsoft.com/office/officeart/2005/8/layout/list1"/>
    <dgm:cxn modelId="{3BB11BC4-2391-40BC-AD4D-D9A5559C8686}" type="presOf" srcId="{B5650813-5221-47A8-BEEF-8C41A819A997}" destId="{CD2B1899-550F-447B-9958-6D7C62BBE345}" srcOrd="1" destOrd="0" presId="urn:microsoft.com/office/officeart/2005/8/layout/list1"/>
    <dgm:cxn modelId="{FF8608CC-3BFF-4AA0-A0C1-C1FF283A4B87}" type="presOf" srcId="{50575742-4D0F-4E37-A49F-5E354A960AE5}" destId="{F2839F4F-AAD3-44F8-9C94-BCBE35ED4D66}" srcOrd="1" destOrd="0" presId="urn:microsoft.com/office/officeart/2005/8/layout/list1"/>
    <dgm:cxn modelId="{45B1F6F1-FA2C-4C1C-86EA-F105218B4F9E}" type="presOf" srcId="{65FBED6A-2A55-4274-A5D1-43225BBC7AE2}" destId="{541C01C3-83B2-4E30-B687-847C3943D2B4}" srcOrd="0" destOrd="0" presId="urn:microsoft.com/office/officeart/2005/8/layout/list1"/>
    <dgm:cxn modelId="{EEFBC3F4-1FEF-4FA9-B97B-AE6FAB013659}" srcId="{BDCEDA3A-25C7-4015-AA88-B46EA8CDFFE0}" destId="{50575742-4D0F-4E37-A49F-5E354A960AE5}" srcOrd="2" destOrd="0" parTransId="{1A29FFD2-87AF-4CDC-9F8A-39430679CD6C}" sibTransId="{81912433-D6C7-4AEE-88E9-E5561BA4FF22}"/>
    <dgm:cxn modelId="{FE4425F7-97B6-4EB8-8E47-BB07D27FD7A4}" type="presOf" srcId="{65FBED6A-2A55-4274-A5D1-43225BBC7AE2}" destId="{662DC093-BF77-41D6-A81B-4C23FFB4CEB2}" srcOrd="1" destOrd="0" presId="urn:microsoft.com/office/officeart/2005/8/layout/list1"/>
    <dgm:cxn modelId="{D8FD557E-3EE3-4D96-8C36-E5C230B93E6A}" type="presParOf" srcId="{18D0875C-469F-4C8B-A7EA-D28BD22625C8}" destId="{969DD2B3-2D88-4D7A-A4F8-B01E866B28F5}" srcOrd="0" destOrd="0" presId="urn:microsoft.com/office/officeart/2005/8/layout/list1"/>
    <dgm:cxn modelId="{A88D6191-7C60-4E4C-9911-19E540B6A606}" type="presParOf" srcId="{969DD2B3-2D88-4D7A-A4F8-B01E866B28F5}" destId="{541C01C3-83B2-4E30-B687-847C3943D2B4}" srcOrd="0" destOrd="0" presId="urn:microsoft.com/office/officeart/2005/8/layout/list1"/>
    <dgm:cxn modelId="{DF7157CD-DAA8-4C75-8318-5935BBBED290}" type="presParOf" srcId="{969DD2B3-2D88-4D7A-A4F8-B01E866B28F5}" destId="{662DC093-BF77-41D6-A81B-4C23FFB4CEB2}" srcOrd="1" destOrd="0" presId="urn:microsoft.com/office/officeart/2005/8/layout/list1"/>
    <dgm:cxn modelId="{7931C562-D805-4203-AE72-C08E7C6A66AA}" type="presParOf" srcId="{18D0875C-469F-4C8B-A7EA-D28BD22625C8}" destId="{C9AB337C-E86A-49BB-9075-3EEEF60D6910}" srcOrd="1" destOrd="0" presId="urn:microsoft.com/office/officeart/2005/8/layout/list1"/>
    <dgm:cxn modelId="{DCBFB98E-1952-4027-916F-1A93349C028E}" type="presParOf" srcId="{18D0875C-469F-4C8B-A7EA-D28BD22625C8}" destId="{712846F2-B332-4CA3-B648-5DEB3BAB1A71}" srcOrd="2" destOrd="0" presId="urn:microsoft.com/office/officeart/2005/8/layout/list1"/>
    <dgm:cxn modelId="{5D2180F3-D0F2-4500-BA20-E9B02435BB4D}" type="presParOf" srcId="{18D0875C-469F-4C8B-A7EA-D28BD22625C8}" destId="{5FF60DA5-F87D-4C39-9974-150BACA7ACD7}" srcOrd="3" destOrd="0" presId="urn:microsoft.com/office/officeart/2005/8/layout/list1"/>
    <dgm:cxn modelId="{B6248E1E-86CF-44B0-B620-047EE60D3D05}" type="presParOf" srcId="{18D0875C-469F-4C8B-A7EA-D28BD22625C8}" destId="{3F91E34E-31EB-44B0-A20E-CB316E7563AF}" srcOrd="4" destOrd="0" presId="urn:microsoft.com/office/officeart/2005/8/layout/list1"/>
    <dgm:cxn modelId="{B3689EE2-B84F-4D57-8CE3-A0E8972E54F2}" type="presParOf" srcId="{3F91E34E-31EB-44B0-A20E-CB316E7563AF}" destId="{454EB8D2-576D-4DC7-9A7D-1B1926871FD6}" srcOrd="0" destOrd="0" presId="urn:microsoft.com/office/officeart/2005/8/layout/list1"/>
    <dgm:cxn modelId="{1CE8D00C-009D-4FD4-9945-9D0C7DFF100E}" type="presParOf" srcId="{3F91E34E-31EB-44B0-A20E-CB316E7563AF}" destId="{CD2B1899-550F-447B-9958-6D7C62BBE345}" srcOrd="1" destOrd="0" presId="urn:microsoft.com/office/officeart/2005/8/layout/list1"/>
    <dgm:cxn modelId="{0593C360-07AC-4D14-B4DF-3E696E97C413}" type="presParOf" srcId="{18D0875C-469F-4C8B-A7EA-D28BD22625C8}" destId="{814222B0-3267-4D81-A212-8FE45085A6BA}" srcOrd="5" destOrd="0" presId="urn:microsoft.com/office/officeart/2005/8/layout/list1"/>
    <dgm:cxn modelId="{919FEF6B-7B2C-4D74-A46D-B7BB4C890B55}" type="presParOf" srcId="{18D0875C-469F-4C8B-A7EA-D28BD22625C8}" destId="{AF2FCC41-7813-4201-A166-8A7030074F75}" srcOrd="6" destOrd="0" presId="urn:microsoft.com/office/officeart/2005/8/layout/list1"/>
    <dgm:cxn modelId="{23B62F8B-EC45-42AF-9E57-8A31CC15D29B}" type="presParOf" srcId="{18D0875C-469F-4C8B-A7EA-D28BD22625C8}" destId="{E34E3C51-BF8C-46B1-AB9F-2A3C7048604C}" srcOrd="7" destOrd="0" presId="urn:microsoft.com/office/officeart/2005/8/layout/list1"/>
    <dgm:cxn modelId="{B8197E72-BBB2-4699-A001-218E431954AB}" type="presParOf" srcId="{18D0875C-469F-4C8B-A7EA-D28BD22625C8}" destId="{D4AF3C80-3BED-4DCF-9C01-DC8A0C3CB3E2}" srcOrd="8" destOrd="0" presId="urn:microsoft.com/office/officeart/2005/8/layout/list1"/>
    <dgm:cxn modelId="{7D48533C-7B2F-480D-9E33-F50776909C9C}" type="presParOf" srcId="{D4AF3C80-3BED-4DCF-9C01-DC8A0C3CB3E2}" destId="{534E4E4C-7278-4091-86E7-5F280B48879D}" srcOrd="0" destOrd="0" presId="urn:microsoft.com/office/officeart/2005/8/layout/list1"/>
    <dgm:cxn modelId="{1E0032A3-2230-4917-90E7-DF81EA0267B9}" type="presParOf" srcId="{D4AF3C80-3BED-4DCF-9C01-DC8A0C3CB3E2}" destId="{F2839F4F-AAD3-44F8-9C94-BCBE35ED4D66}" srcOrd="1" destOrd="0" presId="urn:microsoft.com/office/officeart/2005/8/layout/list1"/>
    <dgm:cxn modelId="{5CFB929D-891D-4322-A86B-8FD668A1DBA7}" type="presParOf" srcId="{18D0875C-469F-4C8B-A7EA-D28BD22625C8}" destId="{7E282757-9F42-4F4C-8CED-22B92F63FA2F}" srcOrd="9" destOrd="0" presId="urn:microsoft.com/office/officeart/2005/8/layout/list1"/>
    <dgm:cxn modelId="{4890CE1E-D90E-40C4-A567-735C5978ACA6}" type="presParOf" srcId="{18D0875C-469F-4C8B-A7EA-D28BD22625C8}" destId="{14E9EE08-F2C6-42BD-82D4-C6647348176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2846F2-B332-4CA3-B648-5DEB3BAB1A71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DC093-BF77-41D6-A81B-4C23FFB4CEB2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Advies Rapport</a:t>
          </a:r>
          <a:endParaRPr lang="en-US" sz="3300" kern="1200"/>
        </a:p>
      </dsp:txBody>
      <dsp:txXfrm>
        <a:off x="573335" y="67003"/>
        <a:ext cx="7265810" cy="879050"/>
      </dsp:txXfrm>
    </dsp:sp>
    <dsp:sp modelId="{AF2FCC41-7813-4201-A166-8A7030074F75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B1899-550F-447B-9958-6D7C62BBE345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Visual Studio Code</a:t>
          </a:r>
          <a:endParaRPr lang="en-US" sz="3300" kern="1200"/>
        </a:p>
      </dsp:txBody>
      <dsp:txXfrm>
        <a:off x="573335" y="1563884"/>
        <a:ext cx="7265810" cy="879050"/>
      </dsp:txXfrm>
    </dsp:sp>
    <dsp:sp modelId="{14E9EE08-F2C6-42BD-82D4-C66473481767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39F4F-AAD3-44F8-9C94-BCBE35ED4D66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300" kern="1200"/>
            <a:t>C#</a:t>
          </a:r>
          <a:endParaRPr lang="en-US" sz="3300" kern="1200"/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E02F4-34E2-1618-39D9-5A1E2D3E7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0A174F5-1E4F-B6D6-041E-C59F24D5C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94E88-2504-D18C-A0B7-220A123E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53E072C-201B-7B59-436E-2F8976C4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CC7A76-BED1-89C3-EA46-02A687D4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4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511FC4-A4ED-F619-9C4F-607B0B6A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BC9D78-8944-7AD0-92A9-AF403499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03853-E2EA-FC1D-F788-5A897FA1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A3A9A8-C18E-073E-0AD4-697D72D3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CBA6DE-71B8-B29A-B1AE-B32E0610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25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7BC5D71-B011-4F36-890B-95FEE9DFA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CF3363-9F57-971B-1550-8C49B9FEA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847CC0C-B652-9088-EBFD-E01EE369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6C5458-5D3D-0370-961C-D8B8D72F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336A982-3981-34F8-12F5-6C2E82F5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2597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04B4B-3DBC-A057-150C-15276C33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A6D17A-282D-269B-80A0-44F82C99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2AEE71-4AC8-5AA2-3CF0-10752BF1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73E205-61E5-6DE5-5D3D-74BFA5706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B04AF-BA90-F011-8E3E-D82C4A9B1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676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EBD75E-BA3D-FE90-9BE3-4061235EC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1B8131-1008-5398-F858-C389E81CA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B5D03B0-7FFA-F571-D890-A222B177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9355482-342F-625F-A2F7-6BD52F57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221E95-33CC-530A-1C77-0EB83DA3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865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0C8B-E626-5367-810F-47E42A6F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15FC61B-4E6C-6F8B-A74D-DD0305E5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2F39DF-0688-2838-D174-5C5CBF2DE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BEEA02-65EB-5291-B9D9-DC42DDE6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D92635-E94A-571B-4711-CA9E68A0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7A9D27-40A2-2E1C-C91C-B99EE857F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9239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F06E4B-439C-6A54-C6B8-D5111A7E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669BAD4-E3DC-DC5B-89A4-B7FB4570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A5D013B-E3DB-3A97-2A55-EB9F680EA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6450C14-2E14-4D80-4941-6236F6092A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6531215-75CD-0617-64A5-EA1D0835F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8821E58C-5F10-83BA-496C-7EB87029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8637357-B605-3FEB-52AB-5C9A2A53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934EAB4-F3BE-2057-D02E-9DAC561E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812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1D836-1B6F-EA57-9990-12C6780B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80B7FF8-A9B4-1B51-FBF4-177CD9E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B59C0D0-3717-D772-9C20-63298A9E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4EACB77-D3C9-A541-3842-7EF9A1B8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945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18A736-AE6A-1A73-D686-C8A047AC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320B4B-2591-A812-BB2C-3A8C66DCD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5F5D3E-EC0F-DD36-7392-E873A266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348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E7C1E1-4D01-6989-F18D-A2AFD7CD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881369-1FD5-85D6-C20F-7B827919E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0C6284-FBEB-FF25-AFDA-57BB13EA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EC95F24-B5CC-B854-6F3C-953A2E2B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C192F3E-735F-C35E-5BD0-A30439D3F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BDED341-C083-43CD-4142-3A8F0297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400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C8C940-11C4-12CA-D4FC-F445C8F7B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2C3583C-1763-356A-09DE-551F08A89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7F29BFB-EA79-EF93-9BB3-8FA06BA89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D999670-508C-D6B1-28E2-E91690696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5E7AC3-B2C9-01C3-2D14-EAA247FE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1EBA244-B5D9-3CB9-4A65-F99ED091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112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2D2199B-6BA9-4051-9F1A-8309815A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93F5EE-0DBB-E42F-798C-943CCF55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8AF448B-2550-3525-E987-970EB001B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5DA89-1C73-49C5-BF66-FA46AE11BDFB}" type="datetimeFigureOut">
              <a:rPr lang="nl-NL" smtClean="0"/>
              <a:t>23-1-2025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ED7A21B-F054-55AF-F596-B3B046A45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7EB382-A926-FDF9-B580-9FD41D559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1C49C-D76C-40B1-B4D4-E819A1ADD53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860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ssieve planeten die ronddraaien in heldere ruimte">
            <a:extLst>
              <a:ext uri="{FF2B5EF4-FFF2-40B4-BE49-F238E27FC236}">
                <a16:creationId xmlns:a16="http://schemas.microsoft.com/office/drawing/2014/main" id="{DE0891DD-9A84-BB0F-B703-95495CE5DF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92744A5-1C6F-C0B6-8305-3AD7AB163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Space Invaders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76E9E3-4A15-254D-98EC-C5BADE5AF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Shahferoz Amier</a:t>
            </a:r>
          </a:p>
        </p:txBody>
      </p:sp>
    </p:spTree>
    <p:extLst>
      <p:ext uri="{BB962C8B-B14F-4D97-AF65-F5344CB8AC3E}">
        <p14:creationId xmlns:p14="http://schemas.microsoft.com/office/powerpoint/2010/main" val="4003921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4C3AE-A9D0-3E6A-8DA3-E2E952A831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80E2F44-42D3-1293-6BF2-583644E4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>
                <a:solidFill>
                  <a:srgbClr val="FFFFFF"/>
                </a:solidFill>
              </a:rPr>
              <a:t>Ideeën/adviezen, IDE/game-engine, onderbouwing (W1-T1)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DAEA8305-E360-79AF-E314-691AD0369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5750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2399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FCFA7F-61DC-1866-403F-A37D41B18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Inrichting IDE (W1-T2)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411EF242-31E9-D8D5-FBE1-4586BFB9E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0" b="304"/>
          <a:stretch/>
        </p:blipFill>
        <p:spPr>
          <a:xfrm>
            <a:off x="1764186" y="1675227"/>
            <a:ext cx="866362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53255670-D3FF-930B-3562-7FD1C80257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4" r="43557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885AAB5-274E-619E-553D-BDDA6C3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nl-NL" sz="3700"/>
              <a:t>User Stories, kwaliteit code + Testplan(W2-T3 + T4)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09A3EA-3484-F6CF-23F3-0A54C6504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nl-NL" sz="2000"/>
              <a:t>GDD</a:t>
            </a:r>
          </a:p>
          <a:p>
            <a:r>
              <a:rPr lang="nl-NL" sz="2000"/>
              <a:t>Google Forms &gt; User Stories</a:t>
            </a:r>
          </a:p>
          <a:p>
            <a:r>
              <a:rPr lang="nl-NL" sz="2000"/>
              <a:t>User Stories &gt; Test Rapport - Verbetervoorstellen</a:t>
            </a:r>
          </a:p>
          <a:p>
            <a:r>
              <a:rPr lang="nl-NL" sz="2000"/>
              <a:t>Inzicht code</a:t>
            </a:r>
          </a:p>
          <a:p>
            <a:endParaRPr lang="nl-NL" sz="2000"/>
          </a:p>
          <a:p>
            <a:endParaRPr lang="nl-NL" sz="2000"/>
          </a:p>
          <a:p>
            <a:endParaRPr lang="nl-NL" sz="2000"/>
          </a:p>
          <a:p>
            <a:endParaRPr lang="nl-NL" sz="2000"/>
          </a:p>
          <a:p>
            <a:endParaRPr lang="nl-NL" sz="2000"/>
          </a:p>
        </p:txBody>
      </p:sp>
    </p:spTree>
    <p:extLst>
      <p:ext uri="{BB962C8B-B14F-4D97-AF65-F5344CB8AC3E}">
        <p14:creationId xmlns:p14="http://schemas.microsoft.com/office/powerpoint/2010/main" val="320413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A5A4E74-C249-C906-E5DD-34F27F2C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nl-NL" sz="4000" dirty="0"/>
              <a:t>Testplan, testscenario + testrapport (W2-T4)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3C1A7C-5DFD-B436-72D2-D7B9D4A4E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Testcases = Google Forms &gt; User Stories</a:t>
            </a:r>
          </a:p>
          <a:p>
            <a:r>
              <a:rPr lang="nl-NL" sz="2000" dirty="0"/>
              <a:t>Oplossing bij fouten/</a:t>
            </a:r>
            <a:r>
              <a:rPr lang="nl-NL" sz="2000" dirty="0" err="1"/>
              <a:t>errors</a:t>
            </a:r>
            <a:endParaRPr lang="nl-NL" sz="2000" dirty="0"/>
          </a:p>
          <a:p>
            <a:r>
              <a:rPr lang="nl-NL" sz="2000" dirty="0"/>
              <a:t>Testrapport</a:t>
            </a:r>
          </a:p>
          <a:p>
            <a:endParaRPr lang="nl-NL" sz="2000" dirty="0"/>
          </a:p>
        </p:txBody>
      </p:sp>
      <p:pic>
        <p:nvPicPr>
          <p:cNvPr id="5" name="Picture 4" descr="Computerscript op een scherm">
            <a:extLst>
              <a:ext uri="{FF2B5EF4-FFF2-40B4-BE49-F238E27FC236}">
                <a16:creationId xmlns:a16="http://schemas.microsoft.com/office/drawing/2014/main" id="{5D36FE25-3A08-4379-C948-247E17AB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697403-7328-14DA-C2A4-121BD9705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nl-NL" sz="4000"/>
              <a:t>Voortgang Bewaken, afstemmen (W2-T5)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0154F6-3BFE-2E4D-F2C8-B8527F9A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nl-NL" sz="2000" dirty="0"/>
              <a:t>Voortgang o.b.v. GDD</a:t>
            </a:r>
          </a:p>
          <a:p>
            <a:r>
              <a:rPr lang="nl-NL" sz="2000" dirty="0"/>
              <a:t>Logboek</a:t>
            </a:r>
          </a:p>
          <a:p>
            <a:r>
              <a:rPr lang="nl-NL" sz="2000" dirty="0"/>
              <a:t>Prioriteiten</a:t>
            </a:r>
          </a:p>
          <a:p>
            <a:r>
              <a:rPr lang="nl-NL" sz="2000" dirty="0"/>
              <a:t>Knelpunten</a:t>
            </a:r>
          </a:p>
          <a:p>
            <a:endParaRPr lang="nl-NL" sz="2000" dirty="0"/>
          </a:p>
        </p:txBody>
      </p:sp>
      <p:pic>
        <p:nvPicPr>
          <p:cNvPr id="5" name="Picture 4" descr="3D-trapontwerp">
            <a:extLst>
              <a:ext uri="{FF2B5EF4-FFF2-40B4-BE49-F238E27FC236}">
                <a16:creationId xmlns:a16="http://schemas.microsoft.com/office/drawing/2014/main" id="{16EAA4C4-7168-078E-AB26-45AD9A1A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11" r="1754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72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90178-70E9-5382-7974-B5DE4F2F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nl-NL" sz="2700"/>
              <a:t>Presentatie + Toegevoegde Waarde + Versiebeheer (W2 – T6 + 7)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B56761-081A-3AFE-B80E-BC20852C8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nl-NL" sz="2000" dirty="0"/>
              <a:t>Feedback</a:t>
            </a:r>
          </a:p>
          <a:p>
            <a:r>
              <a:rPr lang="nl-NL" sz="2000" dirty="0"/>
              <a:t>Groei</a:t>
            </a:r>
          </a:p>
          <a:p>
            <a:r>
              <a:rPr lang="nl-NL" sz="2000" dirty="0"/>
              <a:t>Eindresultaat</a:t>
            </a:r>
          </a:p>
          <a:p>
            <a:r>
              <a:rPr lang="nl-NL" sz="2000" dirty="0"/>
              <a:t>Back-ups &gt; Aparte folder</a:t>
            </a:r>
          </a:p>
        </p:txBody>
      </p:sp>
      <p:pic>
        <p:nvPicPr>
          <p:cNvPr id="5" name="Picture 4" descr="Hand die sterren plaatst">
            <a:extLst>
              <a:ext uri="{FF2B5EF4-FFF2-40B4-BE49-F238E27FC236}">
                <a16:creationId xmlns:a16="http://schemas.microsoft.com/office/drawing/2014/main" id="{F1734B10-B1D7-857C-0E82-0120849202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11" r="2831" b="-1"/>
          <a:stretch/>
        </p:blipFill>
        <p:spPr>
          <a:xfrm>
            <a:off x="5086726" y="10"/>
            <a:ext cx="7105273" cy="685799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220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el vraagteken">
            <a:extLst>
              <a:ext uri="{FF2B5EF4-FFF2-40B4-BE49-F238E27FC236}">
                <a16:creationId xmlns:a16="http://schemas.microsoft.com/office/drawing/2014/main" id="{C955A6AD-5E45-8CF8-6C1E-2825F092D8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622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BB355C-3D1F-28F0-3BCA-90A15D1A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Eind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0F7D93-DE78-236C-4F25-5AEF6C13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chemeClr val="bg1"/>
                </a:solidFill>
              </a:rPr>
              <a:t>Vragen?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4779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117</Words>
  <Application>Microsoft Office PowerPoint</Application>
  <PresentationFormat>Breedbeeld</PresentationFormat>
  <Paragraphs>31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Space Invaders</vt:lpstr>
      <vt:lpstr>Ideeën/adviezen, IDE/game-engine, onderbouwing (W1-T1)</vt:lpstr>
      <vt:lpstr>Inrichting IDE (W1-T2)</vt:lpstr>
      <vt:lpstr>User Stories, kwaliteit code + Testplan(W2-T3 + T4)</vt:lpstr>
      <vt:lpstr>Testplan, testscenario + testrapport (W2-T4)</vt:lpstr>
      <vt:lpstr>Voortgang Bewaken, afstemmen (W2-T5)</vt:lpstr>
      <vt:lpstr>Presentatie + Toegevoegde Waarde + Versiebeheer (W2 – T6 + 7)</vt:lpstr>
      <vt:lpstr>Eind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Shahferoz Amier</dc:creator>
  <cp:lastModifiedBy>Shahferoz Amier</cp:lastModifiedBy>
  <cp:revision>6</cp:revision>
  <dcterms:created xsi:type="dcterms:W3CDTF">2025-01-23T13:31:03Z</dcterms:created>
  <dcterms:modified xsi:type="dcterms:W3CDTF">2025-01-23T15:57:57Z</dcterms:modified>
</cp:coreProperties>
</file>