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4856A-E71D-4241-B94B-652B782D4BA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6B9ACF1-CB3A-4A87-8F37-9CAB0A13BDB8}">
      <dgm:prSet/>
      <dgm:spPr/>
      <dgm:t>
        <a:bodyPr/>
        <a:lstStyle/>
        <a:p>
          <a:r>
            <a:rPr lang="nl-NL"/>
            <a:t>Ideeën/adviezen, IDE/game-engine, onderbouwing (W1-T1)</a:t>
          </a:r>
          <a:endParaRPr lang="en-US"/>
        </a:p>
      </dgm:t>
    </dgm:pt>
    <dgm:pt modelId="{2CC7BA21-C41F-4896-A019-A2EE1ACB7878}" type="parTrans" cxnId="{8B35DB39-D217-4B54-A14C-9F3E568D2B69}">
      <dgm:prSet/>
      <dgm:spPr/>
      <dgm:t>
        <a:bodyPr/>
        <a:lstStyle/>
        <a:p>
          <a:endParaRPr lang="en-US"/>
        </a:p>
      </dgm:t>
    </dgm:pt>
    <dgm:pt modelId="{288818CF-30D4-4EE2-81CB-8D0A10B9956C}" type="sibTrans" cxnId="{8B35DB39-D217-4B54-A14C-9F3E568D2B69}">
      <dgm:prSet/>
      <dgm:spPr/>
      <dgm:t>
        <a:bodyPr/>
        <a:lstStyle/>
        <a:p>
          <a:endParaRPr lang="en-US"/>
        </a:p>
      </dgm:t>
    </dgm:pt>
    <dgm:pt modelId="{9F8AB9B1-0D10-4867-989B-0D22FC3F8816}">
      <dgm:prSet/>
      <dgm:spPr/>
      <dgm:t>
        <a:bodyPr/>
        <a:lstStyle/>
        <a:p>
          <a:r>
            <a:rPr lang="nl-NL"/>
            <a:t>Inrichting IDE (W1-T2)</a:t>
          </a:r>
          <a:endParaRPr lang="en-US"/>
        </a:p>
      </dgm:t>
    </dgm:pt>
    <dgm:pt modelId="{DE30DCFF-7DCC-4819-9846-3AFC6EB67E6C}" type="parTrans" cxnId="{679D9FAE-F36C-4662-89DA-EA223FA9EAEB}">
      <dgm:prSet/>
      <dgm:spPr/>
      <dgm:t>
        <a:bodyPr/>
        <a:lstStyle/>
        <a:p>
          <a:endParaRPr lang="en-US"/>
        </a:p>
      </dgm:t>
    </dgm:pt>
    <dgm:pt modelId="{FFA6E1E0-D702-403A-B5AF-61C819F36BE7}" type="sibTrans" cxnId="{679D9FAE-F36C-4662-89DA-EA223FA9EAEB}">
      <dgm:prSet/>
      <dgm:spPr/>
      <dgm:t>
        <a:bodyPr/>
        <a:lstStyle/>
        <a:p>
          <a:endParaRPr lang="en-US"/>
        </a:p>
      </dgm:t>
    </dgm:pt>
    <dgm:pt modelId="{0EC635A3-457A-4951-8654-69F196D3566E}">
      <dgm:prSet/>
      <dgm:spPr/>
      <dgm:t>
        <a:bodyPr/>
        <a:lstStyle/>
        <a:p>
          <a:r>
            <a:rPr lang="nl-NL" dirty="0"/>
            <a:t>User Stories, kwaliteit code + Testplan(W2-T3 + T4)</a:t>
          </a:r>
          <a:endParaRPr lang="en-US" dirty="0"/>
        </a:p>
      </dgm:t>
    </dgm:pt>
    <dgm:pt modelId="{B84C700B-9DB7-4B8D-9914-D3B12916C390}" type="parTrans" cxnId="{81C15FB1-FE1A-429A-896C-C1C755B5412D}">
      <dgm:prSet/>
      <dgm:spPr/>
      <dgm:t>
        <a:bodyPr/>
        <a:lstStyle/>
        <a:p>
          <a:endParaRPr lang="en-US"/>
        </a:p>
      </dgm:t>
    </dgm:pt>
    <dgm:pt modelId="{8C1B9E19-0546-40FA-AB60-C48FD199F726}" type="sibTrans" cxnId="{81C15FB1-FE1A-429A-896C-C1C755B5412D}">
      <dgm:prSet/>
      <dgm:spPr/>
      <dgm:t>
        <a:bodyPr/>
        <a:lstStyle/>
        <a:p>
          <a:endParaRPr lang="en-US"/>
        </a:p>
      </dgm:t>
    </dgm:pt>
    <dgm:pt modelId="{2DA2C15C-26F0-46EB-A62C-1006F169B421}">
      <dgm:prSet/>
      <dgm:spPr/>
      <dgm:t>
        <a:bodyPr/>
        <a:lstStyle/>
        <a:p>
          <a:r>
            <a:rPr lang="nl-NL"/>
            <a:t>Testplan, testscenario + testrapport (W2-T4)</a:t>
          </a:r>
          <a:endParaRPr lang="en-US"/>
        </a:p>
      </dgm:t>
    </dgm:pt>
    <dgm:pt modelId="{A63504EF-2D92-4924-9131-84C656C7406F}" type="parTrans" cxnId="{8E4769A0-0B6B-447D-90CA-96CD458949CE}">
      <dgm:prSet/>
      <dgm:spPr/>
      <dgm:t>
        <a:bodyPr/>
        <a:lstStyle/>
        <a:p>
          <a:endParaRPr lang="en-US"/>
        </a:p>
      </dgm:t>
    </dgm:pt>
    <dgm:pt modelId="{EAF3A957-37FC-441E-A4DB-E25EFB655938}" type="sibTrans" cxnId="{8E4769A0-0B6B-447D-90CA-96CD458949CE}">
      <dgm:prSet/>
      <dgm:spPr/>
      <dgm:t>
        <a:bodyPr/>
        <a:lstStyle/>
        <a:p>
          <a:endParaRPr lang="en-US"/>
        </a:p>
      </dgm:t>
    </dgm:pt>
    <dgm:pt modelId="{D2326F26-39E1-45C6-85B8-A62F1FB3D4D6}">
      <dgm:prSet/>
      <dgm:spPr/>
      <dgm:t>
        <a:bodyPr/>
        <a:lstStyle/>
        <a:p>
          <a:r>
            <a:rPr lang="nl-NL"/>
            <a:t>Voortgang Bewaken, afstemmen (W2-T5)</a:t>
          </a:r>
          <a:endParaRPr lang="en-US"/>
        </a:p>
      </dgm:t>
    </dgm:pt>
    <dgm:pt modelId="{2B26A923-9E51-4613-82E6-02CE6234B220}" type="parTrans" cxnId="{FEA6F4E9-1EB6-44B9-A1F2-6755A065D710}">
      <dgm:prSet/>
      <dgm:spPr/>
      <dgm:t>
        <a:bodyPr/>
        <a:lstStyle/>
        <a:p>
          <a:endParaRPr lang="en-US"/>
        </a:p>
      </dgm:t>
    </dgm:pt>
    <dgm:pt modelId="{F84EEBEF-1231-4C9A-9F44-3DAA134A1F72}" type="sibTrans" cxnId="{FEA6F4E9-1EB6-44B9-A1F2-6755A065D710}">
      <dgm:prSet/>
      <dgm:spPr/>
      <dgm:t>
        <a:bodyPr/>
        <a:lstStyle/>
        <a:p>
          <a:endParaRPr lang="en-US"/>
        </a:p>
      </dgm:t>
    </dgm:pt>
    <dgm:pt modelId="{BE4CAA00-DFF7-4AD2-A647-0850987EDB7F}">
      <dgm:prSet/>
      <dgm:spPr/>
      <dgm:t>
        <a:bodyPr/>
        <a:lstStyle/>
        <a:p>
          <a:r>
            <a:rPr lang="nl-NL"/>
            <a:t>Presentatie + Toegevoegde Waarde + Versiebeheer (W2 – T6 + T7)</a:t>
          </a:r>
          <a:endParaRPr lang="en-US"/>
        </a:p>
      </dgm:t>
    </dgm:pt>
    <dgm:pt modelId="{C5433CE7-461F-4F09-8610-AA916CC923CE}" type="parTrans" cxnId="{59601D30-2863-4FF9-BBBE-0A771268D765}">
      <dgm:prSet/>
      <dgm:spPr/>
      <dgm:t>
        <a:bodyPr/>
        <a:lstStyle/>
        <a:p>
          <a:endParaRPr lang="en-US"/>
        </a:p>
      </dgm:t>
    </dgm:pt>
    <dgm:pt modelId="{3B6B3175-A7E1-47CD-B5BF-F6CA7F036BD1}" type="sibTrans" cxnId="{59601D30-2863-4FF9-BBBE-0A771268D765}">
      <dgm:prSet/>
      <dgm:spPr/>
      <dgm:t>
        <a:bodyPr/>
        <a:lstStyle/>
        <a:p>
          <a:endParaRPr lang="en-US"/>
        </a:p>
      </dgm:t>
    </dgm:pt>
    <dgm:pt modelId="{42697C67-3CAE-46A3-ABDA-90932955A7AE}">
      <dgm:prSet/>
      <dgm:spPr/>
      <dgm:t>
        <a:bodyPr/>
        <a:lstStyle/>
        <a:p>
          <a:r>
            <a:rPr lang="nl-NL"/>
            <a:t>Vragen</a:t>
          </a:r>
          <a:endParaRPr lang="en-US"/>
        </a:p>
      </dgm:t>
    </dgm:pt>
    <dgm:pt modelId="{C868ABC7-C572-462E-94CF-7BB03FD65AAC}" type="parTrans" cxnId="{48717544-9394-4D2E-B1DE-14B7737144CD}">
      <dgm:prSet/>
      <dgm:spPr/>
      <dgm:t>
        <a:bodyPr/>
        <a:lstStyle/>
        <a:p>
          <a:endParaRPr lang="en-US"/>
        </a:p>
      </dgm:t>
    </dgm:pt>
    <dgm:pt modelId="{518717B1-7274-48B7-8511-8E6D1DDCE27D}" type="sibTrans" cxnId="{48717544-9394-4D2E-B1DE-14B7737144CD}">
      <dgm:prSet/>
      <dgm:spPr/>
      <dgm:t>
        <a:bodyPr/>
        <a:lstStyle/>
        <a:p>
          <a:endParaRPr lang="en-US"/>
        </a:p>
      </dgm:t>
    </dgm:pt>
    <dgm:pt modelId="{EE40D9D6-7714-4995-ADD2-59E913A976CD}" type="pres">
      <dgm:prSet presAssocID="{63E4856A-E71D-4241-B94B-652B782D4BA6}" presName="linear" presStyleCnt="0">
        <dgm:presLayoutVars>
          <dgm:animLvl val="lvl"/>
          <dgm:resizeHandles val="exact"/>
        </dgm:presLayoutVars>
      </dgm:prSet>
      <dgm:spPr/>
    </dgm:pt>
    <dgm:pt modelId="{675D0092-5584-4DF2-AD93-CBB42DE298C4}" type="pres">
      <dgm:prSet presAssocID="{C6B9ACF1-CB3A-4A87-8F37-9CAB0A13BDB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14ADA03-4B17-4EBF-B764-D5AD2C5451CE}" type="pres">
      <dgm:prSet presAssocID="{288818CF-30D4-4EE2-81CB-8D0A10B9956C}" presName="spacer" presStyleCnt="0"/>
      <dgm:spPr/>
    </dgm:pt>
    <dgm:pt modelId="{8EDA7DF3-1624-4A28-99AB-229F7FE22193}" type="pres">
      <dgm:prSet presAssocID="{9F8AB9B1-0D10-4867-989B-0D22FC3F881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C7C4373-8173-4170-8A0C-BA727B7F2888}" type="pres">
      <dgm:prSet presAssocID="{FFA6E1E0-D702-403A-B5AF-61C819F36BE7}" presName="spacer" presStyleCnt="0"/>
      <dgm:spPr/>
    </dgm:pt>
    <dgm:pt modelId="{DFC08344-1ADF-4297-A6E7-7A6D404ED9B2}" type="pres">
      <dgm:prSet presAssocID="{0EC635A3-457A-4951-8654-69F196D3566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F9BFAAF-1AEB-409F-A248-73848C059F2C}" type="pres">
      <dgm:prSet presAssocID="{8C1B9E19-0546-40FA-AB60-C48FD199F726}" presName="spacer" presStyleCnt="0"/>
      <dgm:spPr/>
    </dgm:pt>
    <dgm:pt modelId="{E4AB5441-7391-4451-B387-E20E2F85E484}" type="pres">
      <dgm:prSet presAssocID="{2DA2C15C-26F0-46EB-A62C-1006F169B42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7D13731-4484-4E63-AD03-BF3085BF5B2B}" type="pres">
      <dgm:prSet presAssocID="{EAF3A957-37FC-441E-A4DB-E25EFB655938}" presName="spacer" presStyleCnt="0"/>
      <dgm:spPr/>
    </dgm:pt>
    <dgm:pt modelId="{041295C4-242B-44CE-8CE3-86FAE1D879EA}" type="pres">
      <dgm:prSet presAssocID="{D2326F26-39E1-45C6-85B8-A62F1FB3D4D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EC8186E-ACEE-47A3-82F9-AB1C6C7905EF}" type="pres">
      <dgm:prSet presAssocID="{F84EEBEF-1231-4C9A-9F44-3DAA134A1F72}" presName="spacer" presStyleCnt="0"/>
      <dgm:spPr/>
    </dgm:pt>
    <dgm:pt modelId="{B4DA196F-A606-456B-B36F-04EF4DCF6B06}" type="pres">
      <dgm:prSet presAssocID="{BE4CAA00-DFF7-4AD2-A647-0850987EDB7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FAB5888-8B90-41C3-BC1A-29128070E0DE}" type="pres">
      <dgm:prSet presAssocID="{3B6B3175-A7E1-47CD-B5BF-F6CA7F036BD1}" presName="spacer" presStyleCnt="0"/>
      <dgm:spPr/>
    </dgm:pt>
    <dgm:pt modelId="{2A3B628C-FF5F-4CC9-A616-1A81CA9950C8}" type="pres">
      <dgm:prSet presAssocID="{42697C67-3CAE-46A3-ABDA-90932955A7A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9601D30-2863-4FF9-BBBE-0A771268D765}" srcId="{63E4856A-E71D-4241-B94B-652B782D4BA6}" destId="{BE4CAA00-DFF7-4AD2-A647-0850987EDB7F}" srcOrd="5" destOrd="0" parTransId="{C5433CE7-461F-4F09-8610-AA916CC923CE}" sibTransId="{3B6B3175-A7E1-47CD-B5BF-F6CA7F036BD1}"/>
    <dgm:cxn modelId="{434C0938-C2ED-42D7-8469-E4AA9EA6E34F}" type="presOf" srcId="{42697C67-3CAE-46A3-ABDA-90932955A7AE}" destId="{2A3B628C-FF5F-4CC9-A616-1A81CA9950C8}" srcOrd="0" destOrd="0" presId="urn:microsoft.com/office/officeart/2005/8/layout/vList2"/>
    <dgm:cxn modelId="{8B35DB39-D217-4B54-A14C-9F3E568D2B69}" srcId="{63E4856A-E71D-4241-B94B-652B782D4BA6}" destId="{C6B9ACF1-CB3A-4A87-8F37-9CAB0A13BDB8}" srcOrd="0" destOrd="0" parTransId="{2CC7BA21-C41F-4896-A019-A2EE1ACB7878}" sibTransId="{288818CF-30D4-4EE2-81CB-8D0A10B9956C}"/>
    <dgm:cxn modelId="{78F7EE43-89F0-40AC-9C3B-82460C4AA662}" type="presOf" srcId="{BE4CAA00-DFF7-4AD2-A647-0850987EDB7F}" destId="{B4DA196F-A606-456B-B36F-04EF4DCF6B06}" srcOrd="0" destOrd="0" presId="urn:microsoft.com/office/officeart/2005/8/layout/vList2"/>
    <dgm:cxn modelId="{48717544-9394-4D2E-B1DE-14B7737144CD}" srcId="{63E4856A-E71D-4241-B94B-652B782D4BA6}" destId="{42697C67-3CAE-46A3-ABDA-90932955A7AE}" srcOrd="6" destOrd="0" parTransId="{C868ABC7-C572-462E-94CF-7BB03FD65AAC}" sibTransId="{518717B1-7274-48B7-8511-8E6D1DDCE27D}"/>
    <dgm:cxn modelId="{669E3851-E5BA-4A0B-9E13-4AE027C62086}" type="presOf" srcId="{C6B9ACF1-CB3A-4A87-8F37-9CAB0A13BDB8}" destId="{675D0092-5584-4DF2-AD93-CBB42DE298C4}" srcOrd="0" destOrd="0" presId="urn:microsoft.com/office/officeart/2005/8/layout/vList2"/>
    <dgm:cxn modelId="{70B69253-A9B8-4F7E-BD3C-CC6B04647682}" type="presOf" srcId="{2DA2C15C-26F0-46EB-A62C-1006F169B421}" destId="{E4AB5441-7391-4451-B387-E20E2F85E484}" srcOrd="0" destOrd="0" presId="urn:microsoft.com/office/officeart/2005/8/layout/vList2"/>
    <dgm:cxn modelId="{0C2E518A-AF1A-4128-8E11-263DB5E4742A}" type="presOf" srcId="{9F8AB9B1-0D10-4867-989B-0D22FC3F8816}" destId="{8EDA7DF3-1624-4A28-99AB-229F7FE22193}" srcOrd="0" destOrd="0" presId="urn:microsoft.com/office/officeart/2005/8/layout/vList2"/>
    <dgm:cxn modelId="{7D2BC095-AFED-41AC-B2A5-9CD25F63E419}" type="presOf" srcId="{0EC635A3-457A-4951-8654-69F196D3566E}" destId="{DFC08344-1ADF-4297-A6E7-7A6D404ED9B2}" srcOrd="0" destOrd="0" presId="urn:microsoft.com/office/officeart/2005/8/layout/vList2"/>
    <dgm:cxn modelId="{8E4769A0-0B6B-447D-90CA-96CD458949CE}" srcId="{63E4856A-E71D-4241-B94B-652B782D4BA6}" destId="{2DA2C15C-26F0-46EB-A62C-1006F169B421}" srcOrd="3" destOrd="0" parTransId="{A63504EF-2D92-4924-9131-84C656C7406F}" sibTransId="{EAF3A957-37FC-441E-A4DB-E25EFB655938}"/>
    <dgm:cxn modelId="{679D9FAE-F36C-4662-89DA-EA223FA9EAEB}" srcId="{63E4856A-E71D-4241-B94B-652B782D4BA6}" destId="{9F8AB9B1-0D10-4867-989B-0D22FC3F8816}" srcOrd="1" destOrd="0" parTransId="{DE30DCFF-7DCC-4819-9846-3AFC6EB67E6C}" sibTransId="{FFA6E1E0-D702-403A-B5AF-61C819F36BE7}"/>
    <dgm:cxn modelId="{81C15FB1-FE1A-429A-896C-C1C755B5412D}" srcId="{63E4856A-E71D-4241-B94B-652B782D4BA6}" destId="{0EC635A3-457A-4951-8654-69F196D3566E}" srcOrd="2" destOrd="0" parTransId="{B84C700B-9DB7-4B8D-9914-D3B12916C390}" sibTransId="{8C1B9E19-0546-40FA-AB60-C48FD199F726}"/>
    <dgm:cxn modelId="{01C585D1-31C2-4778-A5DC-2DFCEE96F465}" type="presOf" srcId="{63E4856A-E71D-4241-B94B-652B782D4BA6}" destId="{EE40D9D6-7714-4995-ADD2-59E913A976CD}" srcOrd="0" destOrd="0" presId="urn:microsoft.com/office/officeart/2005/8/layout/vList2"/>
    <dgm:cxn modelId="{FEA6F4E9-1EB6-44B9-A1F2-6755A065D710}" srcId="{63E4856A-E71D-4241-B94B-652B782D4BA6}" destId="{D2326F26-39E1-45C6-85B8-A62F1FB3D4D6}" srcOrd="4" destOrd="0" parTransId="{2B26A923-9E51-4613-82E6-02CE6234B220}" sibTransId="{F84EEBEF-1231-4C9A-9F44-3DAA134A1F72}"/>
    <dgm:cxn modelId="{B18D94EB-A7D7-4F1F-9A8B-BDD5C93791E8}" type="presOf" srcId="{D2326F26-39E1-45C6-85B8-A62F1FB3D4D6}" destId="{041295C4-242B-44CE-8CE3-86FAE1D879EA}" srcOrd="0" destOrd="0" presId="urn:microsoft.com/office/officeart/2005/8/layout/vList2"/>
    <dgm:cxn modelId="{90BDE63D-E352-4615-B80D-54823D7C966E}" type="presParOf" srcId="{EE40D9D6-7714-4995-ADD2-59E913A976CD}" destId="{675D0092-5584-4DF2-AD93-CBB42DE298C4}" srcOrd="0" destOrd="0" presId="urn:microsoft.com/office/officeart/2005/8/layout/vList2"/>
    <dgm:cxn modelId="{66380DDB-7E5E-425D-9F1E-D1B5C4AD60B8}" type="presParOf" srcId="{EE40D9D6-7714-4995-ADD2-59E913A976CD}" destId="{A14ADA03-4B17-4EBF-B764-D5AD2C5451CE}" srcOrd="1" destOrd="0" presId="urn:microsoft.com/office/officeart/2005/8/layout/vList2"/>
    <dgm:cxn modelId="{C0B09DD9-15F6-4C5F-B57B-F0CED6F9067A}" type="presParOf" srcId="{EE40D9D6-7714-4995-ADD2-59E913A976CD}" destId="{8EDA7DF3-1624-4A28-99AB-229F7FE22193}" srcOrd="2" destOrd="0" presId="urn:microsoft.com/office/officeart/2005/8/layout/vList2"/>
    <dgm:cxn modelId="{1F58B9AF-5E5E-4859-A1B9-1B471794BE10}" type="presParOf" srcId="{EE40D9D6-7714-4995-ADD2-59E913A976CD}" destId="{FC7C4373-8173-4170-8A0C-BA727B7F2888}" srcOrd="3" destOrd="0" presId="urn:microsoft.com/office/officeart/2005/8/layout/vList2"/>
    <dgm:cxn modelId="{A718E320-C37F-474C-8B89-5F766C441C1F}" type="presParOf" srcId="{EE40D9D6-7714-4995-ADD2-59E913A976CD}" destId="{DFC08344-1ADF-4297-A6E7-7A6D404ED9B2}" srcOrd="4" destOrd="0" presId="urn:microsoft.com/office/officeart/2005/8/layout/vList2"/>
    <dgm:cxn modelId="{612E601F-A919-430C-BBBB-E8F016242991}" type="presParOf" srcId="{EE40D9D6-7714-4995-ADD2-59E913A976CD}" destId="{8F9BFAAF-1AEB-409F-A248-73848C059F2C}" srcOrd="5" destOrd="0" presId="urn:microsoft.com/office/officeart/2005/8/layout/vList2"/>
    <dgm:cxn modelId="{AD25FE28-B2CF-4C94-A41E-E4F05FFF3729}" type="presParOf" srcId="{EE40D9D6-7714-4995-ADD2-59E913A976CD}" destId="{E4AB5441-7391-4451-B387-E20E2F85E484}" srcOrd="6" destOrd="0" presId="urn:microsoft.com/office/officeart/2005/8/layout/vList2"/>
    <dgm:cxn modelId="{0C3D891F-109D-4A9D-A6D4-D03B3BF06180}" type="presParOf" srcId="{EE40D9D6-7714-4995-ADD2-59E913A976CD}" destId="{B7D13731-4484-4E63-AD03-BF3085BF5B2B}" srcOrd="7" destOrd="0" presId="urn:microsoft.com/office/officeart/2005/8/layout/vList2"/>
    <dgm:cxn modelId="{98C2A197-E5B8-4D28-9099-4D407ECB0D10}" type="presParOf" srcId="{EE40D9D6-7714-4995-ADD2-59E913A976CD}" destId="{041295C4-242B-44CE-8CE3-86FAE1D879EA}" srcOrd="8" destOrd="0" presId="urn:microsoft.com/office/officeart/2005/8/layout/vList2"/>
    <dgm:cxn modelId="{C1C2B683-314F-4764-98ED-A299782251CF}" type="presParOf" srcId="{EE40D9D6-7714-4995-ADD2-59E913A976CD}" destId="{BEC8186E-ACEE-47A3-82F9-AB1C6C7905EF}" srcOrd="9" destOrd="0" presId="urn:microsoft.com/office/officeart/2005/8/layout/vList2"/>
    <dgm:cxn modelId="{064B963C-E76D-432F-983C-408E20955117}" type="presParOf" srcId="{EE40D9D6-7714-4995-ADD2-59E913A976CD}" destId="{B4DA196F-A606-456B-B36F-04EF4DCF6B06}" srcOrd="10" destOrd="0" presId="urn:microsoft.com/office/officeart/2005/8/layout/vList2"/>
    <dgm:cxn modelId="{E1AA075B-5550-45D3-AA1F-3CAD9174DF26}" type="presParOf" srcId="{EE40D9D6-7714-4995-ADD2-59E913A976CD}" destId="{FFAB5888-8B90-41C3-BC1A-29128070E0DE}" srcOrd="11" destOrd="0" presId="urn:microsoft.com/office/officeart/2005/8/layout/vList2"/>
    <dgm:cxn modelId="{27309F87-35C7-4CD9-A29C-6CBF6C202ACA}" type="presParOf" srcId="{EE40D9D6-7714-4995-ADD2-59E913A976CD}" destId="{2A3B628C-FF5F-4CC9-A616-1A81CA9950C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CEDA3A-25C7-4015-AA88-B46EA8CDFFE0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5FBED6A-2A55-4274-A5D1-43225BBC7AE2}">
      <dgm:prSet/>
      <dgm:spPr/>
      <dgm:t>
        <a:bodyPr/>
        <a:lstStyle/>
        <a:p>
          <a:r>
            <a:rPr lang="nl-NL"/>
            <a:t>Advies Rapport</a:t>
          </a:r>
          <a:endParaRPr lang="en-US"/>
        </a:p>
      </dgm:t>
    </dgm:pt>
    <dgm:pt modelId="{09E05A70-A338-46A4-BC92-3B3FBEF419D7}" type="parTrans" cxnId="{6E737E5E-BC32-4B23-912B-4488D3F2A8F3}">
      <dgm:prSet/>
      <dgm:spPr/>
      <dgm:t>
        <a:bodyPr/>
        <a:lstStyle/>
        <a:p>
          <a:endParaRPr lang="en-US"/>
        </a:p>
      </dgm:t>
    </dgm:pt>
    <dgm:pt modelId="{8C6FB2BE-4FD7-4652-95DC-93CC1CC0ECDE}" type="sibTrans" cxnId="{6E737E5E-BC32-4B23-912B-4488D3F2A8F3}">
      <dgm:prSet/>
      <dgm:spPr/>
      <dgm:t>
        <a:bodyPr/>
        <a:lstStyle/>
        <a:p>
          <a:endParaRPr lang="en-US"/>
        </a:p>
      </dgm:t>
    </dgm:pt>
    <dgm:pt modelId="{B5650813-5221-47A8-BEEF-8C41A819A997}">
      <dgm:prSet/>
      <dgm:spPr/>
      <dgm:t>
        <a:bodyPr/>
        <a:lstStyle/>
        <a:p>
          <a:r>
            <a:rPr lang="nl-NL"/>
            <a:t>Visual Studio Code</a:t>
          </a:r>
          <a:endParaRPr lang="en-US"/>
        </a:p>
      </dgm:t>
    </dgm:pt>
    <dgm:pt modelId="{5D50C380-1FD4-4D66-A0C4-C5F5285D7DF5}" type="parTrans" cxnId="{0CFBC507-BAA6-4BA2-88D2-847B077F4D07}">
      <dgm:prSet/>
      <dgm:spPr/>
      <dgm:t>
        <a:bodyPr/>
        <a:lstStyle/>
        <a:p>
          <a:endParaRPr lang="en-US"/>
        </a:p>
      </dgm:t>
    </dgm:pt>
    <dgm:pt modelId="{3C93C493-CE54-4B07-B189-CE9187A087E7}" type="sibTrans" cxnId="{0CFBC507-BAA6-4BA2-88D2-847B077F4D07}">
      <dgm:prSet/>
      <dgm:spPr/>
      <dgm:t>
        <a:bodyPr/>
        <a:lstStyle/>
        <a:p>
          <a:endParaRPr lang="en-US"/>
        </a:p>
      </dgm:t>
    </dgm:pt>
    <dgm:pt modelId="{50575742-4D0F-4E37-A49F-5E354A960AE5}">
      <dgm:prSet/>
      <dgm:spPr/>
      <dgm:t>
        <a:bodyPr/>
        <a:lstStyle/>
        <a:p>
          <a:r>
            <a:rPr lang="nl-NL"/>
            <a:t>C#</a:t>
          </a:r>
          <a:endParaRPr lang="en-US"/>
        </a:p>
      </dgm:t>
    </dgm:pt>
    <dgm:pt modelId="{1A29FFD2-87AF-4CDC-9F8A-39430679CD6C}" type="parTrans" cxnId="{EEFBC3F4-1FEF-4FA9-B97B-AE6FAB013659}">
      <dgm:prSet/>
      <dgm:spPr/>
      <dgm:t>
        <a:bodyPr/>
        <a:lstStyle/>
        <a:p>
          <a:endParaRPr lang="en-US"/>
        </a:p>
      </dgm:t>
    </dgm:pt>
    <dgm:pt modelId="{81912433-D6C7-4AEE-88E9-E5561BA4FF22}" type="sibTrans" cxnId="{EEFBC3F4-1FEF-4FA9-B97B-AE6FAB013659}">
      <dgm:prSet/>
      <dgm:spPr/>
      <dgm:t>
        <a:bodyPr/>
        <a:lstStyle/>
        <a:p>
          <a:endParaRPr lang="en-US"/>
        </a:p>
      </dgm:t>
    </dgm:pt>
    <dgm:pt modelId="{18D0875C-469F-4C8B-A7EA-D28BD22625C8}" type="pres">
      <dgm:prSet presAssocID="{BDCEDA3A-25C7-4015-AA88-B46EA8CDFFE0}" presName="linear" presStyleCnt="0">
        <dgm:presLayoutVars>
          <dgm:dir/>
          <dgm:animLvl val="lvl"/>
          <dgm:resizeHandles val="exact"/>
        </dgm:presLayoutVars>
      </dgm:prSet>
      <dgm:spPr/>
    </dgm:pt>
    <dgm:pt modelId="{969DD2B3-2D88-4D7A-A4F8-B01E866B28F5}" type="pres">
      <dgm:prSet presAssocID="{65FBED6A-2A55-4274-A5D1-43225BBC7AE2}" presName="parentLin" presStyleCnt="0"/>
      <dgm:spPr/>
    </dgm:pt>
    <dgm:pt modelId="{541C01C3-83B2-4E30-B687-847C3943D2B4}" type="pres">
      <dgm:prSet presAssocID="{65FBED6A-2A55-4274-A5D1-43225BBC7AE2}" presName="parentLeftMargin" presStyleLbl="node1" presStyleIdx="0" presStyleCnt="3"/>
      <dgm:spPr/>
    </dgm:pt>
    <dgm:pt modelId="{662DC093-BF77-41D6-A81B-4C23FFB4CEB2}" type="pres">
      <dgm:prSet presAssocID="{65FBED6A-2A55-4274-A5D1-43225BBC7A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AB337C-E86A-49BB-9075-3EEEF60D6910}" type="pres">
      <dgm:prSet presAssocID="{65FBED6A-2A55-4274-A5D1-43225BBC7AE2}" presName="negativeSpace" presStyleCnt="0"/>
      <dgm:spPr/>
    </dgm:pt>
    <dgm:pt modelId="{712846F2-B332-4CA3-B648-5DEB3BAB1A71}" type="pres">
      <dgm:prSet presAssocID="{65FBED6A-2A55-4274-A5D1-43225BBC7AE2}" presName="childText" presStyleLbl="conFgAcc1" presStyleIdx="0" presStyleCnt="3">
        <dgm:presLayoutVars>
          <dgm:bulletEnabled val="1"/>
        </dgm:presLayoutVars>
      </dgm:prSet>
      <dgm:spPr/>
    </dgm:pt>
    <dgm:pt modelId="{5FF60DA5-F87D-4C39-9974-150BACA7ACD7}" type="pres">
      <dgm:prSet presAssocID="{8C6FB2BE-4FD7-4652-95DC-93CC1CC0ECDE}" presName="spaceBetweenRectangles" presStyleCnt="0"/>
      <dgm:spPr/>
    </dgm:pt>
    <dgm:pt modelId="{3F91E34E-31EB-44B0-A20E-CB316E7563AF}" type="pres">
      <dgm:prSet presAssocID="{B5650813-5221-47A8-BEEF-8C41A819A997}" presName="parentLin" presStyleCnt="0"/>
      <dgm:spPr/>
    </dgm:pt>
    <dgm:pt modelId="{454EB8D2-576D-4DC7-9A7D-1B1926871FD6}" type="pres">
      <dgm:prSet presAssocID="{B5650813-5221-47A8-BEEF-8C41A819A997}" presName="parentLeftMargin" presStyleLbl="node1" presStyleIdx="0" presStyleCnt="3"/>
      <dgm:spPr/>
    </dgm:pt>
    <dgm:pt modelId="{CD2B1899-550F-447B-9958-6D7C62BBE345}" type="pres">
      <dgm:prSet presAssocID="{B5650813-5221-47A8-BEEF-8C41A819A9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4222B0-3267-4D81-A212-8FE45085A6BA}" type="pres">
      <dgm:prSet presAssocID="{B5650813-5221-47A8-BEEF-8C41A819A997}" presName="negativeSpace" presStyleCnt="0"/>
      <dgm:spPr/>
    </dgm:pt>
    <dgm:pt modelId="{AF2FCC41-7813-4201-A166-8A7030074F75}" type="pres">
      <dgm:prSet presAssocID="{B5650813-5221-47A8-BEEF-8C41A819A997}" presName="childText" presStyleLbl="conFgAcc1" presStyleIdx="1" presStyleCnt="3">
        <dgm:presLayoutVars>
          <dgm:bulletEnabled val="1"/>
        </dgm:presLayoutVars>
      </dgm:prSet>
      <dgm:spPr/>
    </dgm:pt>
    <dgm:pt modelId="{E34E3C51-BF8C-46B1-AB9F-2A3C7048604C}" type="pres">
      <dgm:prSet presAssocID="{3C93C493-CE54-4B07-B189-CE9187A087E7}" presName="spaceBetweenRectangles" presStyleCnt="0"/>
      <dgm:spPr/>
    </dgm:pt>
    <dgm:pt modelId="{D4AF3C80-3BED-4DCF-9C01-DC8A0C3CB3E2}" type="pres">
      <dgm:prSet presAssocID="{50575742-4D0F-4E37-A49F-5E354A960AE5}" presName="parentLin" presStyleCnt="0"/>
      <dgm:spPr/>
    </dgm:pt>
    <dgm:pt modelId="{534E4E4C-7278-4091-86E7-5F280B48879D}" type="pres">
      <dgm:prSet presAssocID="{50575742-4D0F-4E37-A49F-5E354A960AE5}" presName="parentLeftMargin" presStyleLbl="node1" presStyleIdx="1" presStyleCnt="3"/>
      <dgm:spPr/>
    </dgm:pt>
    <dgm:pt modelId="{F2839F4F-AAD3-44F8-9C94-BCBE35ED4D66}" type="pres">
      <dgm:prSet presAssocID="{50575742-4D0F-4E37-A49F-5E354A960AE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E282757-9F42-4F4C-8CED-22B92F63FA2F}" type="pres">
      <dgm:prSet presAssocID="{50575742-4D0F-4E37-A49F-5E354A960AE5}" presName="negativeSpace" presStyleCnt="0"/>
      <dgm:spPr/>
    </dgm:pt>
    <dgm:pt modelId="{14E9EE08-F2C6-42BD-82D4-C66473481767}" type="pres">
      <dgm:prSet presAssocID="{50575742-4D0F-4E37-A49F-5E354A960AE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CFBC507-BAA6-4BA2-88D2-847B077F4D07}" srcId="{BDCEDA3A-25C7-4015-AA88-B46EA8CDFFE0}" destId="{B5650813-5221-47A8-BEEF-8C41A819A997}" srcOrd="1" destOrd="0" parTransId="{5D50C380-1FD4-4D66-A0C4-C5F5285D7DF5}" sibTransId="{3C93C493-CE54-4B07-B189-CE9187A087E7}"/>
    <dgm:cxn modelId="{7752671B-8E70-4CC3-9DC2-556D77881552}" type="presOf" srcId="{BDCEDA3A-25C7-4015-AA88-B46EA8CDFFE0}" destId="{18D0875C-469F-4C8B-A7EA-D28BD22625C8}" srcOrd="0" destOrd="0" presId="urn:microsoft.com/office/officeart/2005/8/layout/list1"/>
    <dgm:cxn modelId="{7D292B32-D023-4470-B317-EAE8227A3D30}" type="presOf" srcId="{50575742-4D0F-4E37-A49F-5E354A960AE5}" destId="{534E4E4C-7278-4091-86E7-5F280B48879D}" srcOrd="0" destOrd="0" presId="urn:microsoft.com/office/officeart/2005/8/layout/list1"/>
    <dgm:cxn modelId="{6E737E5E-BC32-4B23-912B-4488D3F2A8F3}" srcId="{BDCEDA3A-25C7-4015-AA88-B46EA8CDFFE0}" destId="{65FBED6A-2A55-4274-A5D1-43225BBC7AE2}" srcOrd="0" destOrd="0" parTransId="{09E05A70-A338-46A4-BC92-3B3FBEF419D7}" sibTransId="{8C6FB2BE-4FD7-4652-95DC-93CC1CC0ECDE}"/>
    <dgm:cxn modelId="{84DA2F78-1F98-4F10-8F6A-B5CBC09D1A33}" type="presOf" srcId="{B5650813-5221-47A8-BEEF-8C41A819A997}" destId="{454EB8D2-576D-4DC7-9A7D-1B1926871FD6}" srcOrd="0" destOrd="0" presId="urn:microsoft.com/office/officeart/2005/8/layout/list1"/>
    <dgm:cxn modelId="{3BB11BC4-2391-40BC-AD4D-D9A5559C8686}" type="presOf" srcId="{B5650813-5221-47A8-BEEF-8C41A819A997}" destId="{CD2B1899-550F-447B-9958-6D7C62BBE345}" srcOrd="1" destOrd="0" presId="urn:microsoft.com/office/officeart/2005/8/layout/list1"/>
    <dgm:cxn modelId="{FF8608CC-3BFF-4AA0-A0C1-C1FF283A4B87}" type="presOf" srcId="{50575742-4D0F-4E37-A49F-5E354A960AE5}" destId="{F2839F4F-AAD3-44F8-9C94-BCBE35ED4D66}" srcOrd="1" destOrd="0" presId="urn:microsoft.com/office/officeart/2005/8/layout/list1"/>
    <dgm:cxn modelId="{45B1F6F1-FA2C-4C1C-86EA-F105218B4F9E}" type="presOf" srcId="{65FBED6A-2A55-4274-A5D1-43225BBC7AE2}" destId="{541C01C3-83B2-4E30-B687-847C3943D2B4}" srcOrd="0" destOrd="0" presId="urn:microsoft.com/office/officeart/2005/8/layout/list1"/>
    <dgm:cxn modelId="{EEFBC3F4-1FEF-4FA9-B97B-AE6FAB013659}" srcId="{BDCEDA3A-25C7-4015-AA88-B46EA8CDFFE0}" destId="{50575742-4D0F-4E37-A49F-5E354A960AE5}" srcOrd="2" destOrd="0" parTransId="{1A29FFD2-87AF-4CDC-9F8A-39430679CD6C}" sibTransId="{81912433-D6C7-4AEE-88E9-E5561BA4FF22}"/>
    <dgm:cxn modelId="{FE4425F7-97B6-4EB8-8E47-BB07D27FD7A4}" type="presOf" srcId="{65FBED6A-2A55-4274-A5D1-43225BBC7AE2}" destId="{662DC093-BF77-41D6-A81B-4C23FFB4CEB2}" srcOrd="1" destOrd="0" presId="urn:microsoft.com/office/officeart/2005/8/layout/list1"/>
    <dgm:cxn modelId="{D8FD557E-3EE3-4D96-8C36-E5C230B93E6A}" type="presParOf" srcId="{18D0875C-469F-4C8B-A7EA-D28BD22625C8}" destId="{969DD2B3-2D88-4D7A-A4F8-B01E866B28F5}" srcOrd="0" destOrd="0" presId="urn:microsoft.com/office/officeart/2005/8/layout/list1"/>
    <dgm:cxn modelId="{A88D6191-7C60-4E4C-9911-19E540B6A606}" type="presParOf" srcId="{969DD2B3-2D88-4D7A-A4F8-B01E866B28F5}" destId="{541C01C3-83B2-4E30-B687-847C3943D2B4}" srcOrd="0" destOrd="0" presId="urn:microsoft.com/office/officeart/2005/8/layout/list1"/>
    <dgm:cxn modelId="{DF7157CD-DAA8-4C75-8318-5935BBBED290}" type="presParOf" srcId="{969DD2B3-2D88-4D7A-A4F8-B01E866B28F5}" destId="{662DC093-BF77-41D6-A81B-4C23FFB4CEB2}" srcOrd="1" destOrd="0" presId="urn:microsoft.com/office/officeart/2005/8/layout/list1"/>
    <dgm:cxn modelId="{7931C562-D805-4203-AE72-C08E7C6A66AA}" type="presParOf" srcId="{18D0875C-469F-4C8B-A7EA-D28BD22625C8}" destId="{C9AB337C-E86A-49BB-9075-3EEEF60D6910}" srcOrd="1" destOrd="0" presId="urn:microsoft.com/office/officeart/2005/8/layout/list1"/>
    <dgm:cxn modelId="{DCBFB98E-1952-4027-916F-1A93349C028E}" type="presParOf" srcId="{18D0875C-469F-4C8B-A7EA-D28BD22625C8}" destId="{712846F2-B332-4CA3-B648-5DEB3BAB1A71}" srcOrd="2" destOrd="0" presId="urn:microsoft.com/office/officeart/2005/8/layout/list1"/>
    <dgm:cxn modelId="{5D2180F3-D0F2-4500-BA20-E9B02435BB4D}" type="presParOf" srcId="{18D0875C-469F-4C8B-A7EA-D28BD22625C8}" destId="{5FF60DA5-F87D-4C39-9974-150BACA7ACD7}" srcOrd="3" destOrd="0" presId="urn:microsoft.com/office/officeart/2005/8/layout/list1"/>
    <dgm:cxn modelId="{B6248E1E-86CF-44B0-B620-047EE60D3D05}" type="presParOf" srcId="{18D0875C-469F-4C8B-A7EA-D28BD22625C8}" destId="{3F91E34E-31EB-44B0-A20E-CB316E7563AF}" srcOrd="4" destOrd="0" presId="urn:microsoft.com/office/officeart/2005/8/layout/list1"/>
    <dgm:cxn modelId="{B3689EE2-B84F-4D57-8CE3-A0E8972E54F2}" type="presParOf" srcId="{3F91E34E-31EB-44B0-A20E-CB316E7563AF}" destId="{454EB8D2-576D-4DC7-9A7D-1B1926871FD6}" srcOrd="0" destOrd="0" presId="urn:microsoft.com/office/officeart/2005/8/layout/list1"/>
    <dgm:cxn modelId="{1CE8D00C-009D-4FD4-9945-9D0C7DFF100E}" type="presParOf" srcId="{3F91E34E-31EB-44B0-A20E-CB316E7563AF}" destId="{CD2B1899-550F-447B-9958-6D7C62BBE345}" srcOrd="1" destOrd="0" presId="urn:microsoft.com/office/officeart/2005/8/layout/list1"/>
    <dgm:cxn modelId="{0593C360-07AC-4D14-B4DF-3E696E97C413}" type="presParOf" srcId="{18D0875C-469F-4C8B-A7EA-D28BD22625C8}" destId="{814222B0-3267-4D81-A212-8FE45085A6BA}" srcOrd="5" destOrd="0" presId="urn:microsoft.com/office/officeart/2005/8/layout/list1"/>
    <dgm:cxn modelId="{919FEF6B-7B2C-4D74-A46D-B7BB4C890B55}" type="presParOf" srcId="{18D0875C-469F-4C8B-A7EA-D28BD22625C8}" destId="{AF2FCC41-7813-4201-A166-8A7030074F75}" srcOrd="6" destOrd="0" presId="urn:microsoft.com/office/officeart/2005/8/layout/list1"/>
    <dgm:cxn modelId="{23B62F8B-EC45-42AF-9E57-8A31CC15D29B}" type="presParOf" srcId="{18D0875C-469F-4C8B-A7EA-D28BD22625C8}" destId="{E34E3C51-BF8C-46B1-AB9F-2A3C7048604C}" srcOrd="7" destOrd="0" presId="urn:microsoft.com/office/officeart/2005/8/layout/list1"/>
    <dgm:cxn modelId="{B8197E72-BBB2-4699-A001-218E431954AB}" type="presParOf" srcId="{18D0875C-469F-4C8B-A7EA-D28BD22625C8}" destId="{D4AF3C80-3BED-4DCF-9C01-DC8A0C3CB3E2}" srcOrd="8" destOrd="0" presId="urn:microsoft.com/office/officeart/2005/8/layout/list1"/>
    <dgm:cxn modelId="{7D48533C-7B2F-480D-9E33-F50776909C9C}" type="presParOf" srcId="{D4AF3C80-3BED-4DCF-9C01-DC8A0C3CB3E2}" destId="{534E4E4C-7278-4091-86E7-5F280B48879D}" srcOrd="0" destOrd="0" presId="urn:microsoft.com/office/officeart/2005/8/layout/list1"/>
    <dgm:cxn modelId="{1E0032A3-2230-4917-90E7-DF81EA0267B9}" type="presParOf" srcId="{D4AF3C80-3BED-4DCF-9C01-DC8A0C3CB3E2}" destId="{F2839F4F-AAD3-44F8-9C94-BCBE35ED4D66}" srcOrd="1" destOrd="0" presId="urn:microsoft.com/office/officeart/2005/8/layout/list1"/>
    <dgm:cxn modelId="{5CFB929D-891D-4322-A86B-8FD668A1DBA7}" type="presParOf" srcId="{18D0875C-469F-4C8B-A7EA-D28BD22625C8}" destId="{7E282757-9F42-4F4C-8CED-22B92F63FA2F}" srcOrd="9" destOrd="0" presId="urn:microsoft.com/office/officeart/2005/8/layout/list1"/>
    <dgm:cxn modelId="{4890CE1E-D90E-40C4-A567-735C5978ACA6}" type="presParOf" srcId="{18D0875C-469F-4C8B-A7EA-D28BD22625C8}" destId="{14E9EE08-F2C6-42BD-82D4-C6647348176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D0092-5584-4DF2-AD93-CBB42DE298C4}">
      <dsp:nvSpPr>
        <dsp:cNvPr id="0" name=""/>
        <dsp:cNvSpPr/>
      </dsp:nvSpPr>
      <dsp:spPr>
        <a:xfrm>
          <a:off x="0" y="16447"/>
          <a:ext cx="4828172" cy="755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Ideeën/adviezen, IDE/game-engine, onderbouwing (W1-T1)</a:t>
          </a:r>
          <a:endParaRPr lang="en-US" sz="1900" kern="1200"/>
        </a:p>
      </dsp:txBody>
      <dsp:txXfrm>
        <a:off x="36896" y="53343"/>
        <a:ext cx="4754380" cy="682028"/>
      </dsp:txXfrm>
    </dsp:sp>
    <dsp:sp modelId="{8EDA7DF3-1624-4A28-99AB-229F7FE22193}">
      <dsp:nvSpPr>
        <dsp:cNvPr id="0" name=""/>
        <dsp:cNvSpPr/>
      </dsp:nvSpPr>
      <dsp:spPr>
        <a:xfrm>
          <a:off x="0" y="826987"/>
          <a:ext cx="4828172" cy="755820"/>
        </a:xfrm>
        <a:prstGeom prst="round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Inrichting IDE (W1-T2)</a:t>
          </a:r>
          <a:endParaRPr lang="en-US" sz="1900" kern="1200"/>
        </a:p>
      </dsp:txBody>
      <dsp:txXfrm>
        <a:off x="36896" y="863883"/>
        <a:ext cx="4754380" cy="682028"/>
      </dsp:txXfrm>
    </dsp:sp>
    <dsp:sp modelId="{DFC08344-1ADF-4297-A6E7-7A6D404ED9B2}">
      <dsp:nvSpPr>
        <dsp:cNvPr id="0" name=""/>
        <dsp:cNvSpPr/>
      </dsp:nvSpPr>
      <dsp:spPr>
        <a:xfrm>
          <a:off x="0" y="1637527"/>
          <a:ext cx="4828172" cy="75582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User Stories, kwaliteit code + Testplan(W2-T3 + T4)</a:t>
          </a:r>
          <a:endParaRPr lang="en-US" sz="1900" kern="1200" dirty="0"/>
        </a:p>
      </dsp:txBody>
      <dsp:txXfrm>
        <a:off x="36896" y="1674423"/>
        <a:ext cx="4754380" cy="682028"/>
      </dsp:txXfrm>
    </dsp:sp>
    <dsp:sp modelId="{E4AB5441-7391-4451-B387-E20E2F85E484}">
      <dsp:nvSpPr>
        <dsp:cNvPr id="0" name=""/>
        <dsp:cNvSpPr/>
      </dsp:nvSpPr>
      <dsp:spPr>
        <a:xfrm>
          <a:off x="0" y="2448067"/>
          <a:ext cx="4828172" cy="75582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Testplan, testscenario + testrapport (W2-T4)</a:t>
          </a:r>
          <a:endParaRPr lang="en-US" sz="1900" kern="1200"/>
        </a:p>
      </dsp:txBody>
      <dsp:txXfrm>
        <a:off x="36896" y="2484963"/>
        <a:ext cx="4754380" cy="682028"/>
      </dsp:txXfrm>
    </dsp:sp>
    <dsp:sp modelId="{041295C4-242B-44CE-8CE3-86FAE1D879EA}">
      <dsp:nvSpPr>
        <dsp:cNvPr id="0" name=""/>
        <dsp:cNvSpPr/>
      </dsp:nvSpPr>
      <dsp:spPr>
        <a:xfrm>
          <a:off x="0" y="3258607"/>
          <a:ext cx="4828172" cy="75582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Voortgang Bewaken, afstemmen (W2-T5)</a:t>
          </a:r>
          <a:endParaRPr lang="en-US" sz="1900" kern="1200"/>
        </a:p>
      </dsp:txBody>
      <dsp:txXfrm>
        <a:off x="36896" y="3295503"/>
        <a:ext cx="4754380" cy="682028"/>
      </dsp:txXfrm>
    </dsp:sp>
    <dsp:sp modelId="{B4DA196F-A606-456B-B36F-04EF4DCF6B06}">
      <dsp:nvSpPr>
        <dsp:cNvPr id="0" name=""/>
        <dsp:cNvSpPr/>
      </dsp:nvSpPr>
      <dsp:spPr>
        <a:xfrm>
          <a:off x="0" y="4069147"/>
          <a:ext cx="4828172" cy="755820"/>
        </a:xfrm>
        <a:prstGeom prst="round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Presentatie + Toegevoegde Waarde + Versiebeheer (W2 – T6 + T7)</a:t>
          </a:r>
          <a:endParaRPr lang="en-US" sz="1900" kern="1200"/>
        </a:p>
      </dsp:txBody>
      <dsp:txXfrm>
        <a:off x="36896" y="4106043"/>
        <a:ext cx="4754380" cy="682028"/>
      </dsp:txXfrm>
    </dsp:sp>
    <dsp:sp modelId="{2A3B628C-FF5F-4CC9-A616-1A81CA9950C8}">
      <dsp:nvSpPr>
        <dsp:cNvPr id="0" name=""/>
        <dsp:cNvSpPr/>
      </dsp:nvSpPr>
      <dsp:spPr>
        <a:xfrm>
          <a:off x="0" y="4879687"/>
          <a:ext cx="4828172" cy="75582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Vragen</a:t>
          </a:r>
          <a:endParaRPr lang="en-US" sz="1900" kern="1200"/>
        </a:p>
      </dsp:txBody>
      <dsp:txXfrm>
        <a:off x="36896" y="4916583"/>
        <a:ext cx="4754380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846F2-B332-4CA3-B648-5DEB3BAB1A71}">
      <dsp:nvSpPr>
        <dsp:cNvPr id="0" name=""/>
        <dsp:cNvSpPr/>
      </dsp:nvSpPr>
      <dsp:spPr>
        <a:xfrm>
          <a:off x="0" y="50652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DC093-BF77-41D6-A81B-4C23FFB4CEB2}">
      <dsp:nvSpPr>
        <dsp:cNvPr id="0" name=""/>
        <dsp:cNvSpPr/>
      </dsp:nvSpPr>
      <dsp:spPr>
        <a:xfrm>
          <a:off x="525780" y="19448"/>
          <a:ext cx="7360920" cy="9741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/>
            <a:t>Advies Rapport</a:t>
          </a:r>
          <a:endParaRPr lang="en-US" sz="3300" kern="1200"/>
        </a:p>
      </dsp:txBody>
      <dsp:txXfrm>
        <a:off x="573335" y="67003"/>
        <a:ext cx="7265810" cy="879050"/>
      </dsp:txXfrm>
    </dsp:sp>
    <dsp:sp modelId="{AF2FCC41-7813-4201-A166-8A7030074F75}">
      <dsp:nvSpPr>
        <dsp:cNvPr id="0" name=""/>
        <dsp:cNvSpPr/>
      </dsp:nvSpPr>
      <dsp:spPr>
        <a:xfrm>
          <a:off x="0" y="200340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B1899-550F-447B-9958-6D7C62BBE345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/>
            <a:t>Visual Studio Code</a:t>
          </a:r>
          <a:endParaRPr lang="en-US" sz="3300" kern="1200"/>
        </a:p>
      </dsp:txBody>
      <dsp:txXfrm>
        <a:off x="573335" y="1563884"/>
        <a:ext cx="7265810" cy="879050"/>
      </dsp:txXfrm>
    </dsp:sp>
    <dsp:sp modelId="{14E9EE08-F2C6-42BD-82D4-C66473481767}">
      <dsp:nvSpPr>
        <dsp:cNvPr id="0" name=""/>
        <dsp:cNvSpPr/>
      </dsp:nvSpPr>
      <dsp:spPr>
        <a:xfrm>
          <a:off x="0" y="350028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39F4F-AAD3-44F8-9C94-BCBE35ED4D66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/>
            <a:t>C#</a:t>
          </a:r>
          <a:endParaRPr lang="en-US" sz="3300" kern="1200"/>
        </a:p>
      </dsp:txBody>
      <dsp:txXfrm>
        <a:off x="573335" y="3060764"/>
        <a:ext cx="726581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E02F4-34E2-1618-39D9-5A1E2D3E7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0A174F5-1E4F-B6D6-041E-C59F24D5C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94E88-2504-D18C-A0B7-220A123E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3E072C-201B-7B59-436E-2F8976C4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CC7A76-BED1-89C3-EA46-02A687D4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42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1FC4-A4ED-F619-9C4F-607B0B6A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5BC9D78-8944-7AD0-92A9-AF403499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03853-E2EA-FC1D-F788-5A897FA1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A3A9A8-C18E-073E-0AD4-697D72D3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CBA6DE-71B8-B29A-B1AE-B32E0610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256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7BC5D71-B011-4F36-890B-95FEE9DFA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FCF3363-9F57-971B-1550-8C49B9FEA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47CC0C-B652-9088-EBFD-E01EE369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6C5458-5D3D-0370-961C-D8B8D72F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36A982-3981-34F8-12F5-6C2E82F5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259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04B4B-3DBC-A057-150C-15276C33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A6D17A-282D-269B-80A0-44F82C99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2AEE71-4AC8-5AA2-3CF0-10752BF1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73E205-61E5-6DE5-5D3D-74BFA570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2B04AF-BA90-F011-8E3E-D82C4A9B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76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BD75E-BA3D-FE90-9BE3-4061235E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01B8131-1008-5398-F858-C389E81C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5D03B0-7FFA-F571-D890-A222B177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355482-342F-625F-A2F7-6BD52F57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221E95-33CC-530A-1C77-0EB83DA3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865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10C8B-E626-5367-810F-47E42A6F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5FC61B-4E6C-6F8B-A74D-DD0305E57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2F39DF-0688-2838-D174-5C5CBF2DE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BEEA02-65EB-5291-B9D9-DC42DDE6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D92635-E94A-571B-4711-CA9E68A0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A7A9D27-40A2-2E1C-C91C-B99EE857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923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06E4B-439C-6A54-C6B8-D5111A7E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669BAD4-E3DC-DC5B-89A4-B7FB4570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A5D013B-E3DB-3A97-2A55-EB9F680EA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6450C14-2E14-4D80-4941-6236F6092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6531215-75CD-0617-64A5-EA1D0835F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821E58C-5F10-83BA-496C-7EB87029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8637357-B605-3FEB-52AB-5C9A2A53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934EAB4-F3BE-2057-D02E-9DAC561E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812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1D836-1B6F-EA57-9990-12C6780B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80B7FF8-A9B4-1B51-FBF4-177CD9EA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B59C0D0-3717-D772-9C20-63298A9E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4EACB77-D3C9-A541-3842-7EF9A1B8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45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F18A736-AE6A-1A73-D686-C8A047AC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320B4B-2591-A812-BB2C-3A8C66DC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55F5D3E-EC0F-DD36-7392-E873A266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48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7C1E1-4D01-6989-F18D-A2AFD7CD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881369-1FD5-85D6-C20F-7B827919E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0C6284-FBEB-FF25-AFDA-57BB13EAB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C95F24-B5CC-B854-6F3C-953A2E2B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C192F3E-735F-C35E-5BD0-A30439D3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BDED341-C083-43CD-4142-3A8F0297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400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8C940-11C4-12CA-D4FC-F445C8F7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2C3583C-1763-356A-09DE-551F08A89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7F29BFB-EA79-EF93-9BB3-8FA06BA89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999670-508C-D6B1-28E2-E9169069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55E7AC3-B2C9-01C3-2D14-EAA247FE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1EBA244-B5D9-3CB9-4A65-F99ED09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112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2D2199B-6BA9-4051-9F1A-8309815A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93F5EE-0DBB-E42F-798C-943CCF55F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AF448B-2550-3525-E987-970EB001B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5DA89-1C73-49C5-BF66-FA46AE11BDFB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D7A21B-F054-55AF-F596-B3B046A45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7EB382-A926-FDF9-B580-9FD41D559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60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play.unity.com/en/games/fe362b2b-fce0-45ad-b5e5-025cce9c18c7/space-invad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ssieve planeten die ronddraaien in heldere ruimte">
            <a:extLst>
              <a:ext uri="{FF2B5EF4-FFF2-40B4-BE49-F238E27FC236}">
                <a16:creationId xmlns:a16="http://schemas.microsoft.com/office/drawing/2014/main" id="{DE0891DD-9A84-BB0F-B703-95495CE5DF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2744A5-1C6F-C0B6-8305-3AD7AB163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Space Invaders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76E9E3-4A15-254D-98EC-C5BADE5AF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Shahferoz Amier</a:t>
            </a:r>
          </a:p>
        </p:txBody>
      </p:sp>
    </p:spTree>
    <p:extLst>
      <p:ext uri="{BB962C8B-B14F-4D97-AF65-F5344CB8AC3E}">
        <p14:creationId xmlns:p14="http://schemas.microsoft.com/office/powerpoint/2010/main" val="4003921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74170DA-1F97-D390-75B3-C889FD54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nl-NL" sz="4800">
                <a:solidFill>
                  <a:schemeClr val="bg1"/>
                </a:solidFill>
              </a:rPr>
              <a:t>Inhoudsopgave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EC2E9A8-1146-D70D-0A51-1FC288521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76847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09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4C3AE-A9D0-3E6A-8DA3-E2E952A831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0E2F44-42D3-1293-6BF2-583644E4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Ideeën/adviezen, IDE/game-engine, onderbouwing (W1-T1)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DAEA8305-E360-79AF-E314-691AD0369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7575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3993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FCFA7F-61DC-1866-403F-A37D41B1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Inrichting IDE (W1-T2)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11EF242-31E9-D8D5-FBE1-4586BFB9E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30" b="304"/>
          <a:stretch/>
        </p:blipFill>
        <p:spPr>
          <a:xfrm>
            <a:off x="0" y="1388303"/>
            <a:ext cx="12192000" cy="546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script op een scherm">
            <a:extLst>
              <a:ext uri="{FF2B5EF4-FFF2-40B4-BE49-F238E27FC236}">
                <a16:creationId xmlns:a16="http://schemas.microsoft.com/office/drawing/2014/main" id="{53255670-D3FF-930B-3562-7FD1C80257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4" r="43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85AAB5-274E-619E-553D-BDDA6C3B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nl-NL" sz="3700" dirty="0"/>
              <a:t>User Stories, kwaliteit code + Testplan(W2-T3 + T4)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09A3EA-3484-F6CF-23F3-0A54C6504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nl-NL" sz="2000" dirty="0"/>
              <a:t>GDD</a:t>
            </a:r>
          </a:p>
          <a:p>
            <a:r>
              <a:rPr lang="nl-NL" sz="2000" dirty="0"/>
              <a:t>Google Forms &gt; User Stories</a:t>
            </a:r>
          </a:p>
          <a:p>
            <a:r>
              <a:rPr lang="nl-NL" sz="2000" dirty="0"/>
              <a:t>User Stories &gt; Test Rapport - Verbetervoorstellen</a:t>
            </a:r>
          </a:p>
          <a:p>
            <a:r>
              <a:rPr lang="nl-NL" sz="2000" dirty="0"/>
              <a:t>Inzicht code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20413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5A4E74-C249-C906-E5DD-34F27F2C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nl-NL" sz="4000" dirty="0"/>
              <a:t>Testplan, testscenario + testrapport (W2-T4)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3C1A7C-5DFD-B436-72D2-D7B9D4A4E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nl-NL" sz="2000" dirty="0"/>
              <a:t>Testcases = Google Forms &gt; User Stories</a:t>
            </a:r>
          </a:p>
          <a:p>
            <a:r>
              <a:rPr lang="nl-NL" sz="2000" dirty="0"/>
              <a:t>Oplossing bij fouten/</a:t>
            </a:r>
            <a:r>
              <a:rPr lang="nl-NL" sz="2000" dirty="0" err="1"/>
              <a:t>errors</a:t>
            </a:r>
            <a:endParaRPr lang="nl-NL" sz="2000" dirty="0"/>
          </a:p>
          <a:p>
            <a:r>
              <a:rPr lang="nl-NL" sz="2000" dirty="0"/>
              <a:t>Testrapport</a:t>
            </a:r>
          </a:p>
          <a:p>
            <a:endParaRPr lang="nl-NL" sz="2000" dirty="0"/>
          </a:p>
        </p:txBody>
      </p:sp>
      <p:pic>
        <p:nvPicPr>
          <p:cNvPr id="5" name="Picture 4" descr="Computerscript op een scherm">
            <a:extLst>
              <a:ext uri="{FF2B5EF4-FFF2-40B4-BE49-F238E27FC236}">
                <a16:creationId xmlns:a16="http://schemas.microsoft.com/office/drawing/2014/main" id="{5D36FE25-3A08-4379-C948-247E17AB52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95" r="439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03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697403-7328-14DA-C2A4-121BD970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nl-NL" sz="4000" dirty="0"/>
              <a:t>Voortgang Bewaken, afstemmen (W2-T5)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0154F6-3BFE-2E4D-F2C8-B8527F9A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nl-NL" sz="2000" dirty="0"/>
              <a:t>Voortgang o.b.v. GDD</a:t>
            </a:r>
          </a:p>
          <a:p>
            <a:r>
              <a:rPr lang="nl-NL" sz="2000" dirty="0"/>
              <a:t>Logboek</a:t>
            </a:r>
          </a:p>
          <a:p>
            <a:r>
              <a:rPr lang="nl-NL" sz="2000" dirty="0"/>
              <a:t>Prioriteiten</a:t>
            </a:r>
          </a:p>
          <a:p>
            <a:r>
              <a:rPr lang="nl-NL" sz="2000" dirty="0"/>
              <a:t>Knelpunten</a:t>
            </a:r>
          </a:p>
          <a:p>
            <a:endParaRPr lang="nl-NL" sz="2000" dirty="0"/>
          </a:p>
        </p:txBody>
      </p:sp>
      <p:pic>
        <p:nvPicPr>
          <p:cNvPr id="5" name="Picture 4" descr="3D-trapontwerp">
            <a:extLst>
              <a:ext uri="{FF2B5EF4-FFF2-40B4-BE49-F238E27FC236}">
                <a16:creationId xmlns:a16="http://schemas.microsoft.com/office/drawing/2014/main" id="{16EAA4C4-7168-078E-AB26-45AD9A1A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11" r="1754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172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90178-70E9-5382-7974-B5DE4F2F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nl-NL" sz="2700" dirty="0"/>
              <a:t>Presentatie + Toegevoegde Waarde + Versiebeheer (W2 – T6 + T7)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B56761-081A-3AFE-B80E-BC20852C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nl-NL" sz="2000" dirty="0">
                <a:hlinkClick r:id="rId2"/>
              </a:rPr>
              <a:t>https://play.unity.com/en/games/fe362b2b-fce0-45ad-b5e5-025cce9c18c7/space-invaders</a:t>
            </a:r>
            <a:endParaRPr lang="nl-NL" sz="2000" dirty="0"/>
          </a:p>
          <a:p>
            <a:r>
              <a:rPr lang="nl-NL" sz="2000" dirty="0"/>
              <a:t>Reactievermogen</a:t>
            </a:r>
          </a:p>
          <a:p>
            <a:r>
              <a:rPr lang="nl-NL" sz="2000" dirty="0"/>
              <a:t>Back-ups &gt; Aparte folder</a:t>
            </a:r>
          </a:p>
        </p:txBody>
      </p:sp>
      <p:pic>
        <p:nvPicPr>
          <p:cNvPr id="5" name="Picture 4" descr="Hand die sterren plaatst">
            <a:extLst>
              <a:ext uri="{FF2B5EF4-FFF2-40B4-BE49-F238E27FC236}">
                <a16:creationId xmlns:a16="http://schemas.microsoft.com/office/drawing/2014/main" id="{F1734B10-B1D7-857C-0E82-0120849202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011" r="2831" b="-1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20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el vraagteken">
            <a:extLst>
              <a:ext uri="{FF2B5EF4-FFF2-40B4-BE49-F238E27FC236}">
                <a16:creationId xmlns:a16="http://schemas.microsoft.com/office/drawing/2014/main" id="{C955A6AD-5E45-8CF8-6C1E-2825F092D8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622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BB355C-3D1F-28F0-3BCA-90A15D1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Eind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0F7D93-DE78-236C-4F25-5AEF6C13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</a:rPr>
              <a:t>Vragen?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77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189</Words>
  <Application>Microsoft Office PowerPoint</Application>
  <PresentationFormat>Breedbeeld</PresentationFormat>
  <Paragraphs>38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Kantoorthema</vt:lpstr>
      <vt:lpstr>Space Invaders</vt:lpstr>
      <vt:lpstr>Inhoudsopgave</vt:lpstr>
      <vt:lpstr>Ideeën/adviezen, IDE/game-engine, onderbouwing (W1-T1)</vt:lpstr>
      <vt:lpstr>Inrichting IDE (W1-T2)</vt:lpstr>
      <vt:lpstr>User Stories, kwaliteit code + Testplan(W2-T3 + T4)</vt:lpstr>
      <vt:lpstr>Testplan, testscenario + testrapport (W2-T4)</vt:lpstr>
      <vt:lpstr>Voortgang Bewaken, afstemmen (W2-T5)</vt:lpstr>
      <vt:lpstr>Presentatie + Toegevoegde Waarde + Versiebeheer (W2 – T6 + T7)</vt:lpstr>
      <vt:lpstr>Eind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Shahferoz Amier</dc:creator>
  <cp:lastModifiedBy>Shahferoz Amier</cp:lastModifiedBy>
  <cp:revision>13</cp:revision>
  <dcterms:created xsi:type="dcterms:W3CDTF">2025-01-23T13:31:03Z</dcterms:created>
  <dcterms:modified xsi:type="dcterms:W3CDTF">2025-01-28T09:50:27Z</dcterms:modified>
</cp:coreProperties>
</file>