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D57BDD-E64A-4D27-8978-82FFCA18A12C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423" y="5082056"/>
            <a:ext cx="3200400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W. </a:t>
            </a:r>
            <a:r>
              <a:rPr lang="en-US" sz="2400" dirty="0" err="1"/>
              <a:t>Merrit</a:t>
            </a:r>
            <a:endParaRPr lang="en-US" sz="2400" dirty="0"/>
          </a:p>
          <a:p>
            <a:r>
              <a:rPr lang="en-US" sz="2400" dirty="0"/>
              <a:t>S. </a:t>
            </a:r>
            <a:r>
              <a:rPr lang="en-US" sz="2400" dirty="0" err="1"/>
              <a:t>Mccartney</a:t>
            </a:r>
            <a:endParaRPr lang="en-US" sz="2400" dirty="0"/>
          </a:p>
          <a:p>
            <a:r>
              <a:rPr lang="en-US" sz="2400" dirty="0"/>
              <a:t>B. Dalton</a:t>
            </a:r>
          </a:p>
          <a:p>
            <a:r>
              <a:rPr lang="en-US" sz="2400" dirty="0"/>
              <a:t>S. Apulu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Customer’s questions about Products.</a:t>
            </a:r>
          </a:p>
          <a:p>
            <a:r>
              <a:rPr lang="en-US" sz="2400" dirty="0"/>
              <a:t>Inventory for Products on hand</a:t>
            </a:r>
          </a:p>
          <a:p>
            <a:r>
              <a:rPr lang="en-US" sz="2400" dirty="0"/>
              <a:t>Displaying 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customers ability to browse in-store available products and entire catalogue of products via our app.</a:t>
            </a:r>
          </a:p>
          <a:p>
            <a:r>
              <a:rPr lang="en-US" dirty="0"/>
              <a:t>Give </a:t>
            </a:r>
            <a:r>
              <a:rPr lang="en-US" sz="2400" dirty="0"/>
              <a:t>Business</a:t>
            </a:r>
            <a:r>
              <a:rPr lang="en-US" dirty="0"/>
              <a:t> Owner ability to track Inventory tracking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WPF(Windows Presentation Foundation)</a:t>
            </a:r>
          </a:p>
          <a:p>
            <a:r>
              <a:rPr lang="en-US" sz="2400" dirty="0"/>
              <a:t>Local </a:t>
            </a:r>
            <a:r>
              <a:rPr lang="en-US" sz="2400" dirty="0" err="1"/>
              <a:t>DataBase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small business Owner,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C2A38C-65E7-4479-8CB2-EB5B9297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96" y="1854119"/>
            <a:ext cx="6447007" cy="4610253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39AAD-FED1-4185-85D5-9A5E508F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166</TotalTime>
  <Words>178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Sene Apulu</cp:lastModifiedBy>
  <cp:revision>12</cp:revision>
  <dcterms:created xsi:type="dcterms:W3CDTF">2021-03-04T15:18:14Z</dcterms:created>
  <dcterms:modified xsi:type="dcterms:W3CDTF">2021-03-08T15:39:52Z</dcterms:modified>
</cp:coreProperties>
</file>