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3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90CCC-E048-45EA-87C0-7EA94A8E76CE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9942D-0FD3-4405-A74B-44F33F41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22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Introduction: Silvia explaining the project as a whole.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9942D-0FD3-4405-A74B-44F33F41A5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50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solution: Brandon explaining our chosen technology and add </a:t>
            </a:r>
            <a:r>
              <a:rPr lang="en-US" dirty="0" err="1"/>
              <a:t>ons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9942D-0FD3-4405-A74B-44F33F41A5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06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Our solution: Brandon explaining our chosen technology and add </a:t>
            </a:r>
            <a:r>
              <a:rPr lang="en-US" dirty="0" err="1"/>
              <a:t>ons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9942D-0FD3-4405-A74B-44F33F41A5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10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stories: </a:t>
            </a:r>
            <a:r>
              <a:rPr lang="en-US" dirty="0" err="1"/>
              <a:t>Sene</a:t>
            </a:r>
            <a:r>
              <a:rPr lang="en-US" dirty="0"/>
              <a:t> will explain our epics and user stories.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9942D-0FD3-4405-A74B-44F33F41A5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4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Flow/ Context Diagram: </a:t>
            </a:r>
            <a:r>
              <a:rPr lang="en-US" dirty="0" err="1"/>
              <a:t>Sene</a:t>
            </a:r>
            <a:r>
              <a:rPr lang="en-US" dirty="0"/>
              <a:t> will explain how the code will potentially flow behind the scenes.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9942D-0FD3-4405-A74B-44F33F41A5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12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Running the live demo: William. Showing off the login page and our current design.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9942D-0FD3-4405-A74B-44F33F41A5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49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Q&amp;A/Summary: William. Summary of the project and our next steps.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9942D-0FD3-4405-A74B-44F33F41A5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60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4D57BDD-E64A-4D27-8978-82FFCA18A12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36415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60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273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4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51060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49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9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02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6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587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4D57BDD-E64A-4D27-8978-82FFCA18A12C}" type="datetimeFigureOut">
              <a:rPr lang="en-US" smtClean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748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Fiber optics effect">
            <a:extLst>
              <a:ext uri="{FF2B5EF4-FFF2-40B4-BE49-F238E27FC236}">
                <a16:creationId xmlns:a16="http://schemas.microsoft.com/office/drawing/2014/main" id="{A577BB70-D43E-488A-AAD7-58650E7FBA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15000"/>
          </a:blip>
          <a:srcRect t="9124" b="158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DB8779-C237-48DB-B2AD-CB376D713C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Capstone 289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53097-FC88-4F38-9FA3-1B6A1E442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8423" y="5082056"/>
            <a:ext cx="3200400" cy="146304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dirty="0"/>
              <a:t>W. Merritt</a:t>
            </a:r>
          </a:p>
          <a:p>
            <a:r>
              <a:rPr lang="en-US" sz="2400" dirty="0"/>
              <a:t>S. </a:t>
            </a:r>
            <a:r>
              <a:rPr lang="en-US" sz="2400" dirty="0" err="1"/>
              <a:t>Mccartney</a:t>
            </a:r>
            <a:endParaRPr lang="en-US" sz="2400" dirty="0"/>
          </a:p>
          <a:p>
            <a:r>
              <a:rPr lang="en-US" sz="2400" dirty="0"/>
              <a:t>B. Dalton</a:t>
            </a:r>
          </a:p>
          <a:p>
            <a:r>
              <a:rPr lang="en-US" sz="2400" dirty="0"/>
              <a:t>S. Apulu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09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2950C-14C5-47AC-967C-FF15DD137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Problem to solve.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02DAC-598D-4898-A763-2DA393A44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Product inquiries from Customers.</a:t>
            </a:r>
          </a:p>
          <a:p>
            <a:r>
              <a:rPr lang="en-US" sz="2400" dirty="0"/>
              <a:t>Inventory tracking for Products on hand</a:t>
            </a:r>
          </a:p>
          <a:p>
            <a:r>
              <a:rPr lang="en-US" sz="2400" dirty="0"/>
              <a:t>Displaying Available Catalogue</a:t>
            </a:r>
          </a:p>
        </p:txBody>
      </p:sp>
    </p:spTree>
    <p:extLst>
      <p:ext uri="{BB962C8B-B14F-4D97-AF65-F5344CB8AC3E}">
        <p14:creationId xmlns:p14="http://schemas.microsoft.com/office/powerpoint/2010/main" val="3676346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A5A00-1877-4B45-8B04-00CE7B9C5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9D6E5-C087-411E-BD8D-058F594BC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 customers ability to browse in-store available products and entire catalogue of products via our app.</a:t>
            </a:r>
          </a:p>
          <a:p>
            <a:r>
              <a:rPr lang="en-US" dirty="0"/>
              <a:t>Give </a:t>
            </a:r>
            <a:r>
              <a:rPr lang="en-US" sz="2400" dirty="0"/>
              <a:t>Business</a:t>
            </a:r>
            <a:r>
              <a:rPr lang="en-US" dirty="0"/>
              <a:t> Owner ability to track Inventory tracking as well.</a:t>
            </a:r>
          </a:p>
        </p:txBody>
      </p:sp>
    </p:spTree>
    <p:extLst>
      <p:ext uri="{BB962C8B-B14F-4D97-AF65-F5344CB8AC3E}">
        <p14:creationId xmlns:p14="http://schemas.microsoft.com/office/powerpoint/2010/main" val="1279664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923B4-7679-41C0-926E-31AC29DCE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Involved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13EE8-CF4F-4425-A587-D81D7C6D9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C#</a:t>
            </a:r>
          </a:p>
          <a:p>
            <a:r>
              <a:rPr lang="en-US" sz="2400" dirty="0"/>
              <a:t>WPF(Windows Presentation Foundation) Versus WinForms</a:t>
            </a:r>
          </a:p>
          <a:p>
            <a:r>
              <a:rPr lang="en-US" sz="2400" dirty="0"/>
              <a:t>Local Database</a:t>
            </a:r>
          </a:p>
          <a:p>
            <a:r>
              <a:rPr lang="en-US" sz="2400" dirty="0"/>
              <a:t>Dapper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804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4DC81-677F-464A-935F-15B1BFAF6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43E7B-0F87-4887-A868-1F5C8B2FD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(EPIC)As a small business Owner, I want to track my inventory and customer recommendations.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(User Story) As an Employee, I want to log in so that I can recommend products in our catalog to my customers.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(User Story) As a Manager, I want to know when product is low so I can reorder and restock.</a:t>
            </a:r>
            <a:br>
              <a:rPr lang="en-US" dirty="0"/>
            </a:br>
            <a:endParaRPr lang="en-US" dirty="0"/>
          </a:p>
          <a:p>
            <a:r>
              <a:rPr lang="en-US" dirty="0"/>
              <a:t>(User Story) As a Customer, I want to log in to view products and product recommendations.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918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54215-FBDB-4D3A-9948-ED46940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Diagram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A55DBC12-B44A-4322-A956-8B1B3A8B05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040" y="1604873"/>
            <a:ext cx="7731919" cy="4667911"/>
          </a:xfrm>
        </p:spPr>
      </p:pic>
    </p:spTree>
    <p:extLst>
      <p:ext uri="{BB962C8B-B14F-4D97-AF65-F5344CB8AC3E}">
        <p14:creationId xmlns:p14="http://schemas.microsoft.com/office/powerpoint/2010/main" val="3347365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8CC24-A263-4DD8-986D-CFEFC5C8E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439AAD-FED1-4185-85D5-9A5E508FE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34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73F5-7BE2-4093-A2AE-84872476D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61F0E-06DA-43FC-8E56-AC2259055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92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08065-CC05-42F8-8841-E10D3DBAF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5A146-25A8-427C-ABF7-DAFEAFA82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538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213</TotalTime>
  <Words>288</Words>
  <Application>Microsoft Office PowerPoint</Application>
  <PresentationFormat>Widescreen</PresentationFormat>
  <Paragraphs>40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Tw Cen MT</vt:lpstr>
      <vt:lpstr>Tw Cen MT Condensed</vt:lpstr>
      <vt:lpstr>Wingdings 3</vt:lpstr>
      <vt:lpstr>Integral</vt:lpstr>
      <vt:lpstr>Capstone 289</vt:lpstr>
      <vt:lpstr>Problem to solve.</vt:lpstr>
      <vt:lpstr>Proposed Solution</vt:lpstr>
      <vt:lpstr>Technology Involved</vt:lpstr>
      <vt:lpstr>User Stories</vt:lpstr>
      <vt:lpstr>Context Diagram</vt:lpstr>
      <vt:lpstr>Live Demo?</vt:lpstr>
      <vt:lpstr>Q&amp;A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 Business  Solution</dc:title>
  <dc:creator>Sene Apulu</dc:creator>
  <cp:lastModifiedBy>Quentin Merritt</cp:lastModifiedBy>
  <cp:revision>17</cp:revision>
  <dcterms:created xsi:type="dcterms:W3CDTF">2021-03-04T15:18:14Z</dcterms:created>
  <dcterms:modified xsi:type="dcterms:W3CDTF">2021-03-14T22:04:33Z</dcterms:modified>
</cp:coreProperties>
</file>