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3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90CCC-E048-45EA-87C0-7EA94A8E76C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9942D-0FD3-4405-A74B-44F33F4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Introduction: Silvia explaining the project as a whole.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5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solution: Brandon explaining our chosen technology and add </a:t>
            </a:r>
            <a:r>
              <a:rPr lang="en-US" dirty="0" err="1"/>
              <a:t>ons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solution: Brandon explaining our chosen technology and add </a:t>
            </a:r>
            <a:r>
              <a:rPr lang="en-US" dirty="0" err="1"/>
              <a:t>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1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stories: </a:t>
            </a:r>
            <a:r>
              <a:rPr lang="en-US" dirty="0" err="1"/>
              <a:t>Sene</a:t>
            </a:r>
            <a:r>
              <a:rPr lang="en-US" dirty="0"/>
              <a:t> will explain our epics and user stories.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Flow/ Context Diagram: </a:t>
            </a:r>
            <a:r>
              <a:rPr lang="en-US" dirty="0" err="1"/>
              <a:t>Sene</a:t>
            </a:r>
            <a:r>
              <a:rPr lang="en-US" dirty="0"/>
              <a:t> will explain how the code will potentially flow behind the scenes.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1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the live demo: William. Showing off the login page and our current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49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Q&amp;A/Summary: William. Summary of the project and our next steps.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6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41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7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10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0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D57BDD-E64A-4D27-8978-82FFCA18A12C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4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iber optics effect">
            <a:extLst>
              <a:ext uri="{FF2B5EF4-FFF2-40B4-BE49-F238E27FC236}">
                <a16:creationId xmlns:a16="http://schemas.microsoft.com/office/drawing/2014/main" id="{A577BB70-D43E-488A-AAD7-58650E7FB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9124" b="158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DB8779-C237-48DB-B2AD-CB376D713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Capstone 289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3097-FC88-4F38-9FA3-1B6A1E442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8423" y="5082056"/>
            <a:ext cx="3200400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W. Merritt</a:t>
            </a:r>
          </a:p>
          <a:p>
            <a:r>
              <a:rPr lang="en-US" sz="2400" dirty="0"/>
              <a:t>S. </a:t>
            </a:r>
            <a:r>
              <a:rPr lang="en-US" sz="2400" dirty="0" err="1"/>
              <a:t>Mccartney</a:t>
            </a:r>
            <a:endParaRPr lang="en-US" sz="2400" dirty="0"/>
          </a:p>
          <a:p>
            <a:r>
              <a:rPr lang="en-US" sz="2400" dirty="0"/>
              <a:t>B. Dalton</a:t>
            </a:r>
          </a:p>
          <a:p>
            <a:r>
              <a:rPr lang="en-US" sz="2400" dirty="0"/>
              <a:t>S. Apulu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9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950C-14C5-47AC-967C-FF15DD13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 to solve.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2DAC-598D-4898-A763-2DA393A4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Product inquiries from Customers.</a:t>
            </a:r>
          </a:p>
          <a:p>
            <a:r>
              <a:rPr lang="en-US" sz="2400" dirty="0"/>
              <a:t>Inventory tracking for Products on hand</a:t>
            </a:r>
          </a:p>
          <a:p>
            <a:r>
              <a:rPr lang="en-US" sz="2400" dirty="0"/>
              <a:t>Displaying Available Catalogue</a:t>
            </a:r>
          </a:p>
        </p:txBody>
      </p:sp>
    </p:spTree>
    <p:extLst>
      <p:ext uri="{BB962C8B-B14F-4D97-AF65-F5344CB8AC3E}">
        <p14:creationId xmlns:p14="http://schemas.microsoft.com/office/powerpoint/2010/main" val="367634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5A00-1877-4B45-8B04-00CE7B9C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D6E5-C087-411E-BD8D-058F594B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customers ability to browse in-store available products and entire catalogue of products via our app.</a:t>
            </a:r>
          </a:p>
          <a:p>
            <a:r>
              <a:rPr lang="en-US" dirty="0"/>
              <a:t>Give </a:t>
            </a:r>
            <a:r>
              <a:rPr lang="en-US" sz="2400" dirty="0"/>
              <a:t>Business</a:t>
            </a:r>
            <a:r>
              <a:rPr lang="en-US" dirty="0"/>
              <a:t> Owner ability to track Inventory tracking as well.</a:t>
            </a:r>
          </a:p>
        </p:txBody>
      </p:sp>
    </p:spTree>
    <p:extLst>
      <p:ext uri="{BB962C8B-B14F-4D97-AF65-F5344CB8AC3E}">
        <p14:creationId xmlns:p14="http://schemas.microsoft.com/office/powerpoint/2010/main" val="127966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23B4-7679-41C0-926E-31AC29DC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EE8-CF4F-4425-A587-D81D7C6D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C#</a:t>
            </a:r>
          </a:p>
          <a:p>
            <a:r>
              <a:rPr lang="en-US" sz="2400" dirty="0"/>
              <a:t>WPF(Windows Presentation Foundation) Versus WinForms</a:t>
            </a:r>
          </a:p>
          <a:p>
            <a:r>
              <a:rPr lang="en-US" sz="2400" dirty="0"/>
              <a:t>Local Database</a:t>
            </a:r>
          </a:p>
          <a:p>
            <a:r>
              <a:rPr lang="en-US" sz="2400" dirty="0"/>
              <a:t>Dapper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0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DC81-677F-464A-935F-15B1BFAF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3E7B-0F87-4887-A868-1F5C8B2F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(EPIC)As a small business Owner, I want to track my inventory and customer recommendations.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an Employee, I want to log in so that I can recommend products in our catalog to my customers.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Manager, I want to know when product is low so I can reorder and restock.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Customer, I want to log in to view products and product recommendations.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1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4215-FBDB-4D3A-9948-ED46940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55DBC12-B44A-4322-A956-8B1B3A8B0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40" y="1604873"/>
            <a:ext cx="7731919" cy="4667911"/>
          </a:xfrm>
        </p:spPr>
      </p:pic>
    </p:spTree>
    <p:extLst>
      <p:ext uri="{BB962C8B-B14F-4D97-AF65-F5344CB8AC3E}">
        <p14:creationId xmlns:p14="http://schemas.microsoft.com/office/powerpoint/2010/main" val="334736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CC24-A263-4DD8-986D-CFEFC5C8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439AAD-FED1-4185-85D5-9A5E508F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3F5-7BE2-4093-A2AE-84872476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1F0E-06DA-43FC-8E56-AC225905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9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8065-CC05-42F8-8841-E10D3DBA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A146-25A8-427C-ABF7-DAFEAFA8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204</TotalTime>
  <Words>288</Words>
  <Application>Microsoft Office PowerPoint</Application>
  <PresentationFormat>Widescreen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Capstone 289</vt:lpstr>
      <vt:lpstr>Problem to solve.</vt:lpstr>
      <vt:lpstr>Proposed Solution</vt:lpstr>
      <vt:lpstr>Technology Involved</vt:lpstr>
      <vt:lpstr>User Stories</vt:lpstr>
      <vt:lpstr>Context Diagram</vt:lpstr>
      <vt:lpstr>Live Demo?</vt:lpstr>
      <vt:lpstr>Q&amp;A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Business  Solution</dc:title>
  <dc:creator>Sene Apulu</dc:creator>
  <cp:lastModifiedBy>Quentin Merritt</cp:lastModifiedBy>
  <cp:revision>17</cp:revision>
  <dcterms:created xsi:type="dcterms:W3CDTF">2021-03-04T15:18:14Z</dcterms:created>
  <dcterms:modified xsi:type="dcterms:W3CDTF">2021-03-14T21:48:14Z</dcterms:modified>
</cp:coreProperties>
</file>