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5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4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Fiber optics effect">
            <a:extLst>
              <a:ext uri="{FF2B5EF4-FFF2-40B4-BE49-F238E27FC236}">
                <a16:creationId xmlns:a16="http://schemas.microsoft.com/office/drawing/2014/main" id="{A577BB70-D43E-488A-AAD7-58650E7F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439" b="1889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B8779-C237-48DB-B2AD-CB376D713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366" y="1586252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Capstone 289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3097-FC88-4F38-9FA3-1B6A1E44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367" y="3881776"/>
            <a:ext cx="8382000" cy="133847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W. </a:t>
            </a:r>
            <a:r>
              <a:rPr lang="en-US" dirty="0" err="1"/>
              <a:t>Merrit</a:t>
            </a:r>
            <a:endParaRPr lang="en-US" dirty="0"/>
          </a:p>
          <a:p>
            <a:pPr algn="l"/>
            <a:r>
              <a:rPr lang="en-US" dirty="0"/>
              <a:t>S. </a:t>
            </a:r>
            <a:r>
              <a:rPr lang="en-US" dirty="0" err="1"/>
              <a:t>Mccartney</a:t>
            </a:r>
            <a:endParaRPr lang="en-US" dirty="0"/>
          </a:p>
          <a:p>
            <a:pPr algn="l"/>
            <a:r>
              <a:rPr lang="en-US" dirty="0"/>
              <a:t>B. Dalton</a:t>
            </a:r>
          </a:p>
          <a:p>
            <a:pPr algn="l"/>
            <a:r>
              <a:rPr lang="en-US" dirty="0"/>
              <a:t>S. Apulu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50C-14C5-47AC-967C-FF15DD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DAC-598D-4898-A763-2DA393A4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Customer’s questions about Products.</a:t>
            </a:r>
          </a:p>
          <a:p>
            <a:r>
              <a:rPr lang="en-US" dirty="0"/>
              <a:t>Products on hand</a:t>
            </a:r>
          </a:p>
          <a:p>
            <a:r>
              <a:rPr lang="en-US" dirty="0"/>
              <a:t>Available Catalogue</a:t>
            </a:r>
          </a:p>
        </p:txBody>
      </p:sp>
    </p:spTree>
    <p:extLst>
      <p:ext uri="{BB962C8B-B14F-4D97-AF65-F5344CB8AC3E}">
        <p14:creationId xmlns:p14="http://schemas.microsoft.com/office/powerpoint/2010/main" val="36763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A00-1877-4B45-8B04-00CE7B9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6E5-C087-411E-BD8D-058F594B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that allows customer’s to browse in-store available products and also a companies entire catalogue of products.</a:t>
            </a:r>
          </a:p>
        </p:txBody>
      </p:sp>
    </p:spTree>
    <p:extLst>
      <p:ext uri="{BB962C8B-B14F-4D97-AF65-F5344CB8AC3E}">
        <p14:creationId xmlns:p14="http://schemas.microsoft.com/office/powerpoint/2010/main" val="12796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3B4-7679-41C0-926E-31AC29D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EE8-CF4F-4425-A587-D81D7C6D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WPF(Windows Presentation Foundation)</a:t>
            </a:r>
          </a:p>
          <a:p>
            <a:r>
              <a:rPr lang="en-US" dirty="0"/>
              <a:t>Local </a:t>
            </a:r>
            <a:r>
              <a:rPr lang="en-US" dirty="0" err="1"/>
              <a:t>DataBase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C81-677F-464A-935F-15B1BFA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3E7B-0F87-4887-A868-1F5C8B2F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87649"/>
            <a:ext cx="10668000" cy="30480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(EPIC)As a small business </a:t>
            </a:r>
            <a:r>
              <a:rPr lang="en-US" i="1" dirty="0"/>
              <a:t>Owner</a:t>
            </a:r>
            <a:r>
              <a:rPr lang="en-US" dirty="0"/>
              <a:t>, I want to track my inventory and customer recommendations.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</a:t>
            </a:r>
            <a:r>
              <a:rPr lang="en-US" i="1" dirty="0"/>
              <a:t>Employee</a:t>
            </a:r>
            <a:r>
              <a:rPr lang="en-US" dirty="0"/>
              <a:t>, I want to log in so that I can recommend products in our catalog to my customers.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</a:t>
            </a:r>
            <a:r>
              <a:rPr lang="en-US" i="1" dirty="0"/>
              <a:t>Manager</a:t>
            </a:r>
            <a:r>
              <a:rPr lang="en-US" dirty="0"/>
              <a:t>, I want to know when product is low so I can reorder and restock.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Customer, I want to log in to view products and product recommendations.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15-FBDB-4D3A-9948-ED46940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C2A38C-65E7-4479-8CB2-EB5B9297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35" y="2155824"/>
            <a:ext cx="6511529" cy="4656393"/>
          </a:xfrm>
        </p:spPr>
      </p:pic>
    </p:spTree>
    <p:extLst>
      <p:ext uri="{BB962C8B-B14F-4D97-AF65-F5344CB8AC3E}">
        <p14:creationId xmlns:p14="http://schemas.microsoft.com/office/powerpoint/2010/main" val="33473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24-A263-4DD8-986D-CFEFC5C8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4C60-1E6C-42A1-9D63-F2C8CD61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3F5-7BE2-4093-A2AE-84872476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1F0E-06DA-43FC-8E56-AC225905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065-CC05-42F8-8841-E10D3DB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146-25A8-427C-ABF7-DAFEAF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88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_2SEEDS">
      <a:dk1>
        <a:srgbClr val="000000"/>
      </a:dk1>
      <a:lt1>
        <a:srgbClr val="FFFFFF"/>
      </a:lt1>
      <a:dk2>
        <a:srgbClr val="1C2432"/>
      </a:dk2>
      <a:lt2>
        <a:srgbClr val="F3F2F0"/>
      </a:lt2>
      <a:accent1>
        <a:srgbClr val="1C5DD0"/>
      </a:accent1>
      <a:accent2>
        <a:srgbClr val="2BAFD5"/>
      </a:accent2>
      <a:accent3>
        <a:srgbClr val="3A30E3"/>
      </a:accent3>
      <a:accent4>
        <a:srgbClr val="AC1CD0"/>
      </a:accent4>
      <a:accent5>
        <a:srgbClr val="E22EBB"/>
      </a:accent5>
      <a:accent6>
        <a:srgbClr val="D01C5E"/>
      </a:accent6>
      <a:hlink>
        <a:srgbClr val="BF3FAD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Verdana Pro</vt:lpstr>
      <vt:lpstr>Verdana Pro Cond SemiBold</vt:lpstr>
      <vt:lpstr>TornVTI</vt:lpstr>
      <vt:lpstr>Capstone 289</vt:lpstr>
      <vt:lpstr>Problem to solve.</vt:lpstr>
      <vt:lpstr>Proposed Solution</vt:lpstr>
      <vt:lpstr>Technology Involved</vt:lpstr>
      <vt:lpstr>User Stories</vt:lpstr>
      <vt:lpstr>Context Diagram</vt:lpstr>
      <vt:lpstr>Live Demo?</vt:lpstr>
      <vt:lpstr>Q&amp;A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Business  Solution</dc:title>
  <dc:creator>Sene Apulu</dc:creator>
  <cp:lastModifiedBy>Sene Apulu</cp:lastModifiedBy>
  <cp:revision>7</cp:revision>
  <dcterms:created xsi:type="dcterms:W3CDTF">2021-03-04T15:18:14Z</dcterms:created>
  <dcterms:modified xsi:type="dcterms:W3CDTF">2021-03-06T14:31:52Z</dcterms:modified>
</cp:coreProperties>
</file>