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189" autoAdjust="0"/>
  </p:normalViewPr>
  <p:slideViewPr>
    <p:cSldViewPr snapToGrid="0">
      <p:cViewPr varScale="1">
        <p:scale>
          <a:sx n="68" d="100"/>
          <a:sy n="68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81253-0824-4E72-B2CF-0669EBCEA6C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2AF11-FE1E-488F-A973-083765243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0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  <a:br>
              <a:rPr lang="en-US" dirty="0"/>
            </a:br>
            <a:r>
              <a:rPr lang="en-US" dirty="0"/>
              <a:t>//Introduce yourselves</a:t>
            </a:r>
          </a:p>
          <a:p>
            <a:r>
              <a:rPr lang="en-US" dirty="0"/>
              <a:t>$“Good Afternoon, I’m {</a:t>
            </a:r>
            <a:r>
              <a:rPr lang="en-US" dirty="0" err="1"/>
              <a:t>myName</a:t>
            </a:r>
            <a:r>
              <a:rPr lang="en-US" dirty="0"/>
              <a:t>}”;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2AF11-FE1E-488F-A973-083765243B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0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2AF11-FE1E-488F-A973-083765243B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3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Silvia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2AF11-FE1E-488F-A973-083765243B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55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2AF11-FE1E-488F-A973-083765243B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8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2AF11-FE1E-488F-A973-083765243B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65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2AF11-FE1E-488F-A973-083765243B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04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2AF11-FE1E-488F-A973-083765243B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6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6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98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155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08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9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31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30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4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9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2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1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6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6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1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7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D57BDD-E64A-4D27-8978-82FFCA18A12C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72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iber optics effect">
            <a:extLst>
              <a:ext uri="{FF2B5EF4-FFF2-40B4-BE49-F238E27FC236}">
                <a16:creationId xmlns:a16="http://schemas.microsoft.com/office/drawing/2014/main" id="{A577BB70-D43E-488A-AAD7-58650E7FB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9124" b="15876"/>
          <a:stretch/>
        </p:blipFill>
        <p:spPr>
          <a:xfrm>
            <a:off x="-126459" y="-63877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DB8779-C237-48DB-B2AD-CB376D713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021" y="824339"/>
            <a:ext cx="8291264" cy="19658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 dirty="0"/>
              <a:t>/*</a:t>
            </a:r>
            <a:br>
              <a:rPr lang="en-US" sz="3600" dirty="0"/>
            </a:br>
            <a:r>
              <a:rPr lang="en-US" sz="3600" dirty="0"/>
              <a:t>  * CSC 289</a:t>
            </a:r>
            <a:br>
              <a:rPr lang="en-US" sz="3600" dirty="0"/>
            </a:br>
            <a:r>
              <a:rPr lang="en-US" sz="3600" dirty="0"/>
              <a:t>  * Project Presentation</a:t>
            </a:r>
            <a:br>
              <a:rPr lang="en-US" sz="3600" dirty="0"/>
            </a:br>
            <a:r>
              <a:rPr lang="en-US" sz="3600" dirty="0"/>
              <a:t>  * 05/10/2021</a:t>
            </a:r>
            <a:br>
              <a:rPr lang="en-US" sz="3600" dirty="0"/>
            </a:br>
            <a:r>
              <a:rPr lang="en-US" sz="3600" dirty="0"/>
              <a:t>  */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3097-FC88-4F38-9FA3-1B6A1E442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293" y="3624276"/>
            <a:ext cx="11127888" cy="252360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l"/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List&lt;Presenter&gt; 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yourPresenters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= new List&lt;Presenter&gt;</a:t>
            </a:r>
          </a:p>
          <a:p>
            <a:pPr algn="l"/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{</a:t>
            </a:r>
          </a:p>
          <a:p>
            <a:pPr lvl="1" algn="l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W.Merritt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</a:t>
            </a:r>
          </a:p>
          <a:p>
            <a:pPr lvl="1" algn="l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S.Mccartney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</a:t>
            </a:r>
          </a:p>
          <a:p>
            <a:pPr lvl="1" algn="l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B.Dalton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</a:t>
            </a:r>
          </a:p>
          <a:p>
            <a:pPr lvl="1" algn="l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S.Apulu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};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9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8065-CC05-42F8-8841-E10D3DBA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//Thank you. &lt;3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A146-25A8-427C-ABF7-DAFEAFA8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950C-14C5-47AC-967C-FF15DD13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/>
              <a:t>//Problem to solve.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2DAC-598D-4898-A763-2DA393A4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/>
              <a:t>Employees</a:t>
            </a:r>
          </a:p>
          <a:p>
            <a:pPr lvl="2"/>
            <a:r>
              <a:rPr lang="en-US" sz="2000" dirty="0"/>
              <a:t>Dealing with inquiries about a product and not having</a:t>
            </a:r>
            <a:br>
              <a:rPr lang="en-US" sz="2000" dirty="0"/>
            </a:br>
            <a:r>
              <a:rPr lang="en-US" sz="2000" dirty="0"/>
              <a:t>any knowledge about it.</a:t>
            </a:r>
          </a:p>
          <a:p>
            <a:pPr lvl="2"/>
            <a:r>
              <a:rPr lang="en-US" sz="2000" dirty="0"/>
              <a:t>Checking if a product is in stock.</a:t>
            </a:r>
          </a:p>
          <a:p>
            <a:pPr lvl="2"/>
            <a:r>
              <a:rPr lang="en-US" sz="2000" dirty="0"/>
              <a:t>Searching available catalogue</a:t>
            </a:r>
          </a:p>
          <a:p>
            <a:pPr marL="914400" lvl="2" indent="0">
              <a:buNone/>
            </a:pPr>
            <a:endParaRPr lang="en-US" sz="2000" dirty="0"/>
          </a:p>
          <a:p>
            <a:pPr marL="739775" lvl="1" indent="-282575"/>
            <a:r>
              <a:rPr lang="en-US" sz="2200" dirty="0"/>
              <a:t>Managers</a:t>
            </a:r>
          </a:p>
          <a:p>
            <a:pPr marL="1031875" lvl="2" indent="-234950"/>
            <a:r>
              <a:rPr lang="en-US" sz="2000" dirty="0"/>
              <a:t>In/Out processing for employees.</a:t>
            </a:r>
          </a:p>
          <a:p>
            <a:pPr marL="1031875" lvl="2" indent="-234950"/>
            <a:r>
              <a:rPr lang="en-US" sz="2000" dirty="0"/>
              <a:t>Inventory tracking/updating.</a:t>
            </a:r>
          </a:p>
        </p:txBody>
      </p:sp>
    </p:spTree>
    <p:extLst>
      <p:ext uri="{BB962C8B-B14F-4D97-AF65-F5344CB8AC3E}">
        <p14:creationId xmlns:p14="http://schemas.microsoft.com/office/powerpoint/2010/main" val="367634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5A00-1877-4B45-8B04-00CE7B9C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/>
              <a:t>//Proposed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D6E5-C087-411E-BD8D-058F594B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 Employees access to search for in-store available products and entire catalogue of products via an employee assistant app.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Give Managers ability to track and update inventory. Also</a:t>
            </a:r>
          </a:p>
        </p:txBody>
      </p:sp>
    </p:spTree>
    <p:extLst>
      <p:ext uri="{BB962C8B-B14F-4D97-AF65-F5344CB8AC3E}">
        <p14:creationId xmlns:p14="http://schemas.microsoft.com/office/powerpoint/2010/main" val="127966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23B4-7679-41C0-926E-31AC29DC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/>
              <a:t>//Technologies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EE8-CF4F-4425-A587-D81D7C6D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b="1" dirty="0"/>
              <a:t>C# (C-Sharp)</a:t>
            </a:r>
          </a:p>
          <a:p>
            <a:pPr lvl="1"/>
            <a:r>
              <a:rPr lang="en-US" sz="2800" b="1" dirty="0"/>
              <a:t>Microsoft Visual Studios 2019</a:t>
            </a:r>
            <a:br>
              <a:rPr lang="en-US" sz="2800" b="1" dirty="0"/>
            </a:br>
            <a:endParaRPr lang="en-US" sz="2800" b="1" dirty="0"/>
          </a:p>
          <a:p>
            <a:r>
              <a:rPr lang="en-US" sz="3000" b="1" dirty="0"/>
              <a:t>WPF (Windows Presentation Foundation)</a:t>
            </a:r>
          </a:p>
          <a:p>
            <a:pPr lvl="1"/>
            <a:r>
              <a:rPr lang="en-US" sz="3000" b="1" dirty="0"/>
              <a:t>XAML (Extensible Application Markup Language</a:t>
            </a:r>
          </a:p>
          <a:p>
            <a:pPr lvl="1"/>
            <a:endParaRPr lang="en-US" sz="3000" b="1" dirty="0"/>
          </a:p>
          <a:p>
            <a:r>
              <a:rPr lang="en-US" sz="3200" b="1" dirty="0"/>
              <a:t>MVVM Structure (Model-View-</a:t>
            </a:r>
            <a:r>
              <a:rPr lang="en-US" sz="3200" b="1" dirty="0" err="1"/>
              <a:t>ViewModel</a:t>
            </a:r>
            <a:r>
              <a:rPr lang="en-US" sz="3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80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C77B-F70D-4280-A0C4-BD9C6549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//Technologies Involved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E9C8-A014-4336-8181-8EC0AD6FC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Local Database</a:t>
            </a:r>
          </a:p>
          <a:p>
            <a:pPr lvl="1"/>
            <a:r>
              <a:rPr lang="en-US" sz="3000" b="1" dirty="0"/>
              <a:t>SQL (Structured Query Language)</a:t>
            </a:r>
          </a:p>
          <a:p>
            <a:pPr lvl="1"/>
            <a:r>
              <a:rPr lang="en-US" sz="3000" b="1" dirty="0"/>
              <a:t>Dapper (NuGet)</a:t>
            </a:r>
          </a:p>
          <a:p>
            <a:r>
              <a:rPr lang="en-US" sz="3000" b="1" dirty="0"/>
              <a:t>Material Design (NuGet)</a:t>
            </a:r>
          </a:p>
          <a:p>
            <a:r>
              <a:rPr lang="en-US" sz="3000" b="1" dirty="0" err="1"/>
              <a:t>Caliburn.Micro</a:t>
            </a:r>
            <a:r>
              <a:rPr lang="en-US" sz="3000" b="1" dirty="0"/>
              <a:t> (NuGet)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9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DC81-677F-464A-935F-15B1BFAF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//User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3E7B-0F87-4887-A868-1F5C8B2F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(EPIC)As a Manager, I want to manage inventory and employees.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an owner, I want to give employees different levels of access.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Manager I want to be able to add, delete, modify employees.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Manager, I want to add, delete, modify products.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an Employee, I want to search for products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an Employee, I want to view my search results on another screen.</a:t>
            </a:r>
          </a:p>
        </p:txBody>
      </p:sp>
    </p:spTree>
    <p:extLst>
      <p:ext uri="{BB962C8B-B14F-4D97-AF65-F5344CB8AC3E}">
        <p14:creationId xmlns:p14="http://schemas.microsoft.com/office/powerpoint/2010/main" val="123191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4215-FBDB-4D3A-9948-ED46940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47AE4D6-3604-417F-A874-5A6E05C5B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31" y="1586512"/>
            <a:ext cx="10681090" cy="3684976"/>
          </a:xfrm>
        </p:spPr>
      </p:pic>
    </p:spTree>
    <p:extLst>
      <p:ext uri="{BB962C8B-B14F-4D97-AF65-F5344CB8AC3E}">
        <p14:creationId xmlns:p14="http://schemas.microsoft.com/office/powerpoint/2010/main" val="334736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00FB-6CBB-4D66-8BE9-F694A37E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//Live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1497-1B1A-4352-9D62-E209A365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1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E551-2294-43B8-8BA9-8D57326C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//Future Implementations?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9519-4A50-4EDD-B126-E8B1F9DBD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Employee clock in/out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Add Recommendation Features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POS System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Add/Deleting Product</a:t>
            </a:r>
          </a:p>
        </p:txBody>
      </p:sp>
    </p:spTree>
    <p:extLst>
      <p:ext uri="{BB962C8B-B14F-4D97-AF65-F5344CB8AC3E}">
        <p14:creationId xmlns:p14="http://schemas.microsoft.com/office/powerpoint/2010/main" val="1806769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1979</TotalTime>
  <Words>353</Words>
  <Application>Microsoft Office PowerPoint</Application>
  <PresentationFormat>Widescreen</PresentationFormat>
  <Paragraphs>62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Slate</vt:lpstr>
      <vt:lpstr>/*   * CSC 289   * Project Presentation   * 05/10/2021   */</vt:lpstr>
      <vt:lpstr>//Problem to solve.</vt:lpstr>
      <vt:lpstr>//Proposed Solution</vt:lpstr>
      <vt:lpstr>//Technologies Involved</vt:lpstr>
      <vt:lpstr>//Technologies Involved (Cont’d)</vt:lpstr>
      <vt:lpstr>//User Stories</vt:lpstr>
      <vt:lpstr>Context Diagram</vt:lpstr>
      <vt:lpstr>//Live Demo</vt:lpstr>
      <vt:lpstr>//Future Implementations?</vt:lpstr>
      <vt:lpstr>//Thank you.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Business  Solution</dc:title>
  <dc:creator>Sene Apulu</dc:creator>
  <cp:lastModifiedBy>Quentin Merritt</cp:lastModifiedBy>
  <cp:revision>45</cp:revision>
  <dcterms:created xsi:type="dcterms:W3CDTF">2021-03-04T15:18:14Z</dcterms:created>
  <dcterms:modified xsi:type="dcterms:W3CDTF">2021-05-10T02:24:08Z</dcterms:modified>
</cp:coreProperties>
</file>