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0CCC-E048-45EA-87C0-7EA94A8E76C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9942D-0FD3-4405-A74B-44F33F41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 Silvia explaining the project as a whole.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solution: Brandon explaining our chosen technology and add </a:t>
            </a:r>
            <a:r>
              <a:rPr lang="en-US" dirty="0" err="1"/>
              <a:t>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solution: Brandon explaining our chosen technology and add </a:t>
            </a:r>
            <a:r>
              <a:rPr lang="en-US" dirty="0" err="1"/>
              <a:t>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stories: </a:t>
            </a:r>
            <a:r>
              <a:rPr lang="en-US" dirty="0" err="1"/>
              <a:t>Sene</a:t>
            </a:r>
            <a:r>
              <a:rPr lang="en-US" dirty="0"/>
              <a:t> will explain our epics and user stories.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Flow/ Context Diagram: </a:t>
            </a:r>
            <a:r>
              <a:rPr lang="en-US" dirty="0" err="1"/>
              <a:t>Sene</a:t>
            </a:r>
            <a:r>
              <a:rPr lang="en-US" dirty="0"/>
              <a:t> will explain how the code will potentially flow behind the scenes.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the live demo: William. Showing off the login page and our current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Q&amp;A/Summary: William. Summary of the project and our next steps.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9942D-0FD3-4405-A74B-44F33F41A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D57BDD-E64A-4D27-8978-82FFCA18A12C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423" y="5082056"/>
            <a:ext cx="3200400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W. Merritt</a:t>
            </a:r>
          </a:p>
          <a:p>
            <a:r>
              <a:rPr lang="en-US" sz="2400" dirty="0"/>
              <a:t>S. </a:t>
            </a:r>
            <a:r>
              <a:rPr lang="en-US" sz="2400" dirty="0" err="1"/>
              <a:t>Mccartney</a:t>
            </a:r>
            <a:endParaRPr lang="en-US" sz="2400" dirty="0"/>
          </a:p>
          <a:p>
            <a:r>
              <a:rPr lang="en-US" sz="2400" dirty="0"/>
              <a:t>B. Dalton</a:t>
            </a:r>
          </a:p>
          <a:p>
            <a:r>
              <a:rPr lang="en-US" sz="2400" dirty="0"/>
              <a:t>S. Apulu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 inquiries from Customers.</a:t>
            </a:r>
          </a:p>
          <a:p>
            <a:r>
              <a:rPr lang="en-US" sz="2400" dirty="0"/>
              <a:t>Inventory tracking for Products on hand</a:t>
            </a:r>
          </a:p>
          <a:p>
            <a:r>
              <a:rPr lang="en-US" sz="2400" dirty="0"/>
              <a:t>Displaying 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customers ability to browse in-store available products and entire catalogue of products via our app.</a:t>
            </a:r>
          </a:p>
          <a:p>
            <a:r>
              <a:rPr lang="en-US" dirty="0"/>
              <a:t>Give </a:t>
            </a:r>
            <a:r>
              <a:rPr lang="en-US" sz="2400" dirty="0"/>
              <a:t>Business</a:t>
            </a:r>
            <a:r>
              <a:rPr lang="en-US" dirty="0"/>
              <a:t> Owner ability to track Inventory tracking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WPF(Windows Presentation Foundation)</a:t>
            </a:r>
          </a:p>
          <a:p>
            <a:r>
              <a:rPr lang="en-US" sz="2400" dirty="0"/>
              <a:t>Local Database</a:t>
            </a:r>
          </a:p>
          <a:p>
            <a:r>
              <a:rPr lang="en-US" sz="2400" dirty="0"/>
              <a:t>Dapper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small business Owner,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5DBC12-B44A-4322-A956-8B1B3A8B0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40" y="1604873"/>
            <a:ext cx="7731919" cy="4667911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39AAD-FED1-4185-85D5-9A5E508F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191</TotalTime>
  <Words>286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Quentin Merritt</cp:lastModifiedBy>
  <cp:revision>16</cp:revision>
  <dcterms:created xsi:type="dcterms:W3CDTF">2021-03-04T15:18:14Z</dcterms:created>
  <dcterms:modified xsi:type="dcterms:W3CDTF">2021-03-14T21:24:10Z</dcterms:modified>
</cp:coreProperties>
</file>