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73" r:id="rId6"/>
    <p:sldId id="274" r:id="rId7"/>
    <p:sldId id="269" r:id="rId8"/>
    <p:sldId id="270" r:id="rId9"/>
    <p:sldId id="277" r:id="rId10"/>
    <p:sldId id="275" r:id="rId11"/>
    <p:sldId id="259" r:id="rId12"/>
    <p:sldId id="26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5" d="100"/>
          <a:sy n="65" d="100"/>
        </p:scale>
        <p:origin x="942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/>
            <a:t>Display Users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Add Users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Delete Users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/>
            <a:t>Location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Age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Experience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 custScaleX="51249" custLinFactY="14783" custLinFactNeighborX="-22830" custLinFactNeighborY="100000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 custScaleX="55681" custLinFactY="-11160" custLinFactNeighborX="31117" custLinFactNeighborY="-100000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 custScaleX="60089" custLinFactNeighborX="20605" custLinFactNeighborY="-3812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 custAng="14528438" custLinFactX="-100000" custLinFactNeighborX="-124557" custLinFactNeighborY="9598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 custAng="18420089" custLinFactX="-107213" custLinFactNeighborX="-200000" custLinFactNeighborY="-1969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Display Users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Add Users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Delete Users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84351" y="1512745"/>
          <a:ext cx="2797112" cy="131791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Location</a:t>
          </a:r>
        </a:p>
      </dsp:txBody>
      <dsp:txXfrm>
        <a:off x="122951" y="1551345"/>
        <a:ext cx="2030646" cy="1240717"/>
      </dsp:txXfrm>
    </dsp:sp>
    <dsp:sp modelId="{CA544AF7-F7B2-4CA5-9251-B4CDB8D06634}">
      <dsp:nvSpPr>
        <dsp:cNvPr id="0" name=""/>
        <dsp:cNvSpPr/>
      </dsp:nvSpPr>
      <dsp:spPr>
        <a:xfrm>
          <a:off x="3382037" y="72573"/>
          <a:ext cx="3039005" cy="13179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Age</a:t>
          </a:r>
        </a:p>
      </dsp:txBody>
      <dsp:txXfrm>
        <a:off x="3420637" y="111173"/>
        <a:ext cx="2216668" cy="1240717"/>
      </dsp:txXfrm>
    </dsp:sp>
    <dsp:sp modelId="{2AE92D3F-F0FA-45DD-BB60-4C6FBC6BC016}">
      <dsp:nvSpPr>
        <dsp:cNvPr id="0" name=""/>
        <dsp:cNvSpPr/>
      </dsp:nvSpPr>
      <dsp:spPr>
        <a:xfrm>
          <a:off x="3141453" y="3024902"/>
          <a:ext cx="3279589" cy="131791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Experience</a:t>
          </a:r>
        </a:p>
      </dsp:txBody>
      <dsp:txXfrm>
        <a:off x="3180053" y="3063502"/>
        <a:ext cx="2398263" cy="1240717"/>
      </dsp:txXfrm>
    </dsp:sp>
    <dsp:sp modelId="{9CA877D8-99F8-40A0-89E9-59A61C9A70F4}">
      <dsp:nvSpPr>
        <dsp:cNvPr id="0" name=""/>
        <dsp:cNvSpPr/>
      </dsp:nvSpPr>
      <dsp:spPr>
        <a:xfrm rot="14528438">
          <a:off x="2677580" y="1081641"/>
          <a:ext cx="856646" cy="85664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2776602" y="1237190"/>
        <a:ext cx="471156" cy="644626"/>
      </dsp:txXfrm>
    </dsp:sp>
    <dsp:sp modelId="{62643EF2-016C-41F1-8CBC-398422A85727}">
      <dsp:nvSpPr>
        <dsp:cNvPr id="0" name=""/>
        <dsp:cNvSpPr/>
      </dsp:nvSpPr>
      <dsp:spPr>
        <a:xfrm rot="18420089">
          <a:off x="2451088" y="2511338"/>
          <a:ext cx="856646" cy="85664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2559171" y="2553547"/>
        <a:ext cx="471156" cy="644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5/8/2022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58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35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5/8/2022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5/8/2022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5/8/2022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5/8/2022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5/8/2022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5/8/2022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5/8/2022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CSC3A Mini Project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by</a:t>
            </a:r>
          </a:p>
          <a:p>
            <a:r>
              <a:rPr lang="en-US" dirty="0"/>
              <a:t>azan SAJJAD</a:t>
            </a:r>
          </a:p>
          <a:p>
            <a:r>
              <a:rPr lang="en-US" dirty="0"/>
              <a:t>219025235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/>
              <a:t>Problem Statement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r>
              <a:rPr lang="en-US" dirty="0"/>
              <a:t>During the Lockdown, sports were forgotten.</a:t>
            </a:r>
          </a:p>
          <a:p>
            <a:r>
              <a:rPr lang="en-US" dirty="0"/>
              <a:t>People were hesitant to leave homes.</a:t>
            </a:r>
          </a:p>
          <a:p>
            <a:r>
              <a:rPr lang="en-US" dirty="0"/>
              <a:t>One player cannot play tennis.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Empty Tennis Court Free Stock Photo - Public Domain Pictures">
            <a:extLst>
              <a:ext uri="{FF2B5EF4-FFF2-40B4-BE49-F238E27FC236}">
                <a16:creationId xmlns:a16="http://schemas.microsoft.com/office/drawing/2014/main" id="{09C243E9-52E4-77E9-DD02-5A10EEECA96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2036009"/>
            <a:ext cx="5078412" cy="380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79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/>
              <a:t>Solution</a:t>
            </a:r>
          </a:p>
        </p:txBody>
      </p:sp>
      <p:pic>
        <p:nvPicPr>
          <p:cNvPr id="2052" name="Picture 4" descr="4 ways tennis will help you live longer - 9Coach">
            <a:extLst>
              <a:ext uri="{FF2B5EF4-FFF2-40B4-BE49-F238E27FC236}">
                <a16:creationId xmlns:a16="http://schemas.microsoft.com/office/drawing/2014/main" id="{1DE025DF-C05F-C6CA-5944-1E43F3C167A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8" r="2576" b="1"/>
          <a:stretch/>
        </p:blipFill>
        <p:spPr bwMode="auto">
          <a:xfrm>
            <a:off x="1218883" y="1706880"/>
            <a:ext cx="5078677" cy="446532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/>
          <a:p>
            <a:r>
              <a:rPr lang="en-US"/>
              <a:t>Get the people out.</a:t>
            </a:r>
          </a:p>
          <a:p>
            <a:r>
              <a:rPr lang="en-US"/>
              <a:t>Match with other players.</a:t>
            </a:r>
          </a:p>
          <a:p>
            <a:r>
              <a:rPr lang="en-US"/>
              <a:t>Must be from a same locality.</a:t>
            </a:r>
          </a:p>
          <a:p>
            <a:r>
              <a:rPr lang="en-US"/>
              <a:t>Additionally, same age or expertise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4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Same locality</a:t>
            </a:r>
          </a:p>
          <a:p>
            <a:r>
              <a:rPr lang="en-US" dirty="0"/>
              <a:t>Same Age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Same Years of Experience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95383694"/>
              </p:ext>
            </p:extLst>
          </p:nvPr>
        </p:nvGraphicFramePr>
        <p:xfrm>
          <a:off x="6500813" y="1706563"/>
          <a:ext cx="5078412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Expertise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JHB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DBN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9326" y="2420888"/>
            <a:ext cx="4905086" cy="3456384"/>
          </a:xfrm>
        </p:spPr>
        <p:txBody>
          <a:bodyPr>
            <a:normAutofit/>
          </a:bodyPr>
          <a:lstStyle/>
          <a:p>
            <a:r>
              <a:rPr lang="en-US" dirty="0"/>
              <a:t>Nodes:</a:t>
            </a:r>
          </a:p>
          <a:p>
            <a:pPr lvl="1"/>
            <a:r>
              <a:rPr lang="en-US" dirty="0"/>
              <a:t>Contain User’s Data i.e.</a:t>
            </a:r>
          </a:p>
          <a:p>
            <a:pPr lvl="1"/>
            <a:r>
              <a:rPr lang="en-US" dirty="0"/>
              <a:t>Player Name</a:t>
            </a:r>
          </a:p>
          <a:p>
            <a:pPr lvl="1"/>
            <a:r>
              <a:rPr lang="en-US" dirty="0"/>
              <a:t>Player Surname</a:t>
            </a:r>
          </a:p>
          <a:p>
            <a:pPr lvl="1"/>
            <a:r>
              <a:rPr lang="en-US" dirty="0"/>
              <a:t>Player Location</a:t>
            </a:r>
          </a:p>
          <a:p>
            <a:pPr lvl="1"/>
            <a:r>
              <a:rPr lang="en-US" dirty="0"/>
              <a:t>Player Age</a:t>
            </a:r>
          </a:p>
          <a:p>
            <a:pPr lvl="1"/>
            <a:r>
              <a:rPr lang="en-US" dirty="0"/>
              <a:t>Player’s Expertise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50495803"/>
              </p:ext>
            </p:extLst>
          </p:nvPr>
        </p:nvGraphicFramePr>
        <p:xfrm>
          <a:off x="6128568" y="1988840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64A5CDAC-E888-E4E6-89D9-39A18F03E6E3}"/>
              </a:ext>
            </a:extLst>
          </p:cNvPr>
          <p:cNvSpPr txBox="1">
            <a:spLocks/>
          </p:cNvSpPr>
          <p:nvPr/>
        </p:nvSpPr>
        <p:spPr>
          <a:xfrm>
            <a:off x="1185537" y="116632"/>
            <a:ext cx="8735325" cy="1656184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SOCIAL NETWORK GRAPH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602906"/>
              </p:ext>
            </p:extLst>
          </p:nvPr>
        </p:nvGraphicFramePr>
        <p:xfrm>
          <a:off x="5323153" y="1772816"/>
          <a:ext cx="6421043" cy="4393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64A5CDAC-E888-E4E6-89D9-39A18F03E6E3}"/>
              </a:ext>
            </a:extLst>
          </p:cNvPr>
          <p:cNvSpPr txBox="1">
            <a:spLocks/>
          </p:cNvSpPr>
          <p:nvPr/>
        </p:nvSpPr>
        <p:spPr>
          <a:xfrm>
            <a:off x="1185537" y="116632"/>
            <a:ext cx="8735325" cy="1656184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SOCIAL NETWORK GRAPH</a:t>
            </a:r>
            <a:endParaRPr lang="en-US" sz="4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BFB873-EB19-1B3B-9702-51CA86A64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9326" y="2420888"/>
            <a:ext cx="4112998" cy="3456384"/>
          </a:xfrm>
        </p:spPr>
        <p:txBody>
          <a:bodyPr>
            <a:normAutofit/>
          </a:bodyPr>
          <a:lstStyle/>
          <a:p>
            <a:r>
              <a:rPr lang="en-US" dirty="0"/>
              <a:t>Edges are formed between two Users based on their information.</a:t>
            </a:r>
          </a:p>
        </p:txBody>
      </p:sp>
    </p:spTree>
    <p:extLst>
      <p:ext uri="{BB962C8B-B14F-4D97-AF65-F5344CB8AC3E}">
        <p14:creationId xmlns:p14="http://schemas.microsoft.com/office/powerpoint/2010/main" val="225557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1"/>
            <a:ext cx="8735325" cy="1476648"/>
          </a:xfrm>
        </p:spPr>
        <p:txBody>
          <a:bodyPr anchor="b">
            <a:normAutofit/>
          </a:bodyPr>
          <a:lstStyle/>
          <a:p>
            <a:r>
              <a:rPr lang="en-US" dirty="0"/>
              <a:t>PROGRAM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607285" y="2204864"/>
            <a:ext cx="8735325" cy="3261072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Reads in User’s Data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Adds USERS TO the ARRAYLIST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If conditions are met, then edges are formed between two users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Sets up the visual graph and places the nodes and edges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allows addition and deletion of new users through the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87705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5244998-E71E-1CAD-1864-4B42D69F2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803" y="2205037"/>
            <a:ext cx="2067217" cy="1223963"/>
          </a:xfrm>
        </p:spPr>
        <p:txBody>
          <a:bodyPr anchor="b">
            <a:normAutofit/>
          </a:bodyPr>
          <a:lstStyle/>
          <a:p>
            <a:r>
              <a:rPr lang="en-US" sz="54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C2A6DE26-1631-5616-774B-B0D68074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/>
          <a:p>
            <a:r>
              <a:rPr lang="en-US" sz="4400" dirty="0"/>
              <a:t>THANK YOU</a:t>
            </a:r>
            <a:endParaRPr lang="en-US" dirty="0"/>
          </a:p>
        </p:txBody>
      </p:sp>
      <p:pic>
        <p:nvPicPr>
          <p:cNvPr id="3076" name="Picture 4" descr="80 Tennis Sport Human Hand Shaking Stock Photos, Pictures &amp; Royalty-Free  Images - iStock">
            <a:extLst>
              <a:ext uri="{FF2B5EF4-FFF2-40B4-BE49-F238E27FC236}">
                <a16:creationId xmlns:a16="http://schemas.microsoft.com/office/drawing/2014/main" id="{772398BF-2BA0-4FF1-81AA-E146740C5A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1" r="1" b="1"/>
          <a:stretch/>
        </p:blipFill>
        <p:spPr bwMode="auto">
          <a:xfrm>
            <a:off x="5484971" y="584200"/>
            <a:ext cx="6094413" cy="5588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203</TotalTime>
  <Words>173</Words>
  <Application>Microsoft Office PowerPoint</Application>
  <PresentationFormat>Custom</PresentationFormat>
  <Paragraphs>57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Tech 16x9</vt:lpstr>
      <vt:lpstr>CSC3A Mini Project</vt:lpstr>
      <vt:lpstr>Problem Statement</vt:lpstr>
      <vt:lpstr>Solution</vt:lpstr>
      <vt:lpstr>Requirements</vt:lpstr>
      <vt:lpstr>PowerPoint Presentation</vt:lpstr>
      <vt:lpstr>PowerPoint Presentation</vt:lpstr>
      <vt:lpstr>PROGRAM FUNCTIONALITY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CSC3A Mini Project</dc:title>
  <dc:creator>AZAN SAJJAD</dc:creator>
  <cp:lastModifiedBy>AZAN SAJJAD</cp:lastModifiedBy>
  <cp:revision>16</cp:revision>
  <dcterms:created xsi:type="dcterms:W3CDTF">2022-05-08T09:42:40Z</dcterms:created>
  <dcterms:modified xsi:type="dcterms:W3CDTF">2022-05-08T20:34:21Z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