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BFBFBF"/>
    <a:srgbClr val="4B4B4B"/>
    <a:srgbClr val="3A3A3A"/>
    <a:srgbClr val="1E1E1E"/>
    <a:srgbClr val="141414"/>
    <a:srgbClr val="565656"/>
    <a:srgbClr val="797979"/>
    <a:srgbClr val="FCD531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C9B0-7FBF-4932-A170-F4401FB71AA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B5CA-A5BD-4925-B194-FB0FC8F8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2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16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348881" y="971281"/>
            <a:ext cx="5326458" cy="5403118"/>
            <a:chOff x="2868051" y="764003"/>
            <a:chExt cx="5326458" cy="5403118"/>
          </a:xfrm>
        </p:grpSpPr>
        <p:sp>
          <p:nvSpPr>
            <p:cNvPr id="6" name="Oval 5"/>
            <p:cNvSpPr/>
            <p:nvPr/>
          </p:nvSpPr>
          <p:spPr>
            <a:xfrm>
              <a:off x="2951941" y="890387"/>
              <a:ext cx="5135419" cy="52767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19301" y="1370608"/>
              <a:ext cx="4200699" cy="43162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57832" y="764003"/>
              <a:ext cx="923636" cy="949052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270873" y="2369283"/>
              <a:ext cx="923636" cy="949052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51106" y="4737849"/>
              <a:ext cx="923636" cy="949052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21826" y="4799104"/>
              <a:ext cx="923636" cy="949052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68051" y="2293580"/>
              <a:ext cx="923636" cy="949052"/>
            </a:xfrm>
            <a:prstGeom prst="ellipse">
              <a:avLst/>
            </a:prstGeom>
            <a:solidFill>
              <a:srgbClr val="FCD531"/>
            </a:solidFill>
            <a:ln>
              <a:solidFill>
                <a:srgbClr val="69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85921" y="2443146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85920" y="2804235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85920" y="3165324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5919" y="3526413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85919" y="3887502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85919" y="4248593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85919" y="4609680"/>
              <a:ext cx="1239521" cy="163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 flipV="1">
            <a:off x="11473179" y="139584"/>
            <a:ext cx="430185" cy="99060"/>
          </a:xfrm>
          <a:prstGeom prst="rect">
            <a:avLst/>
          </a:prstGeom>
          <a:solidFill>
            <a:srgbClr val="FCD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V="1">
            <a:off x="11473179" y="293485"/>
            <a:ext cx="430185" cy="99060"/>
          </a:xfrm>
          <a:prstGeom prst="rect">
            <a:avLst/>
          </a:prstGeom>
          <a:solidFill>
            <a:srgbClr val="FCD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11473179" y="443230"/>
            <a:ext cx="430185" cy="99060"/>
          </a:xfrm>
          <a:prstGeom prst="rect">
            <a:avLst/>
          </a:prstGeom>
          <a:solidFill>
            <a:srgbClr val="FCD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1157" y="117229"/>
            <a:ext cx="1205345" cy="425061"/>
          </a:xfrm>
          <a:prstGeom prst="rect">
            <a:avLst/>
          </a:prstGeom>
          <a:solidFill>
            <a:srgbClr val="FCD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56A06-7D23-4D64-B9C3-2F5DED9D9970}"/>
              </a:ext>
            </a:extLst>
          </p:cNvPr>
          <p:cNvSpPr/>
          <p:nvPr/>
        </p:nvSpPr>
        <p:spPr>
          <a:xfrm>
            <a:off x="1" y="2576561"/>
            <a:ext cx="2917304" cy="428143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9006F6-D524-4412-8498-5188F75DEC80}"/>
              </a:ext>
            </a:extLst>
          </p:cNvPr>
          <p:cNvSpPr/>
          <p:nvPr/>
        </p:nvSpPr>
        <p:spPr>
          <a:xfrm>
            <a:off x="9272849" y="681644"/>
            <a:ext cx="2917304" cy="305204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5439AE-1CE8-46A9-8367-4B6721246041}"/>
              </a:ext>
            </a:extLst>
          </p:cNvPr>
          <p:cNvSpPr/>
          <p:nvPr/>
        </p:nvSpPr>
        <p:spPr>
          <a:xfrm>
            <a:off x="155346" y="2725170"/>
            <a:ext cx="2606613" cy="1008521"/>
          </a:xfrm>
          <a:prstGeom prst="roundRect">
            <a:avLst>
              <a:gd name="adj" fmla="val 7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E5086C8-4B26-41BA-AE94-864832478BE6}"/>
              </a:ext>
            </a:extLst>
          </p:cNvPr>
          <p:cNvSpPr/>
          <p:nvPr/>
        </p:nvSpPr>
        <p:spPr>
          <a:xfrm>
            <a:off x="9428194" y="1441785"/>
            <a:ext cx="2606613" cy="1008521"/>
          </a:xfrm>
          <a:prstGeom prst="roundRect">
            <a:avLst>
              <a:gd name="adj" fmla="val 7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3E06F7-91DB-44E2-AED2-948503AC51C3}"/>
              </a:ext>
            </a:extLst>
          </p:cNvPr>
          <p:cNvSpPr/>
          <p:nvPr/>
        </p:nvSpPr>
        <p:spPr>
          <a:xfrm>
            <a:off x="155346" y="3856063"/>
            <a:ext cx="2606613" cy="1008521"/>
          </a:xfrm>
          <a:prstGeom prst="roundRect">
            <a:avLst>
              <a:gd name="adj" fmla="val 7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EBC60A6-68C2-43ED-A020-683998A2EB2C}"/>
              </a:ext>
            </a:extLst>
          </p:cNvPr>
          <p:cNvSpPr/>
          <p:nvPr/>
        </p:nvSpPr>
        <p:spPr>
          <a:xfrm>
            <a:off x="155346" y="5003938"/>
            <a:ext cx="2606613" cy="1008521"/>
          </a:xfrm>
          <a:prstGeom prst="roundRect">
            <a:avLst>
              <a:gd name="adj" fmla="val 7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16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348881" y="971281"/>
            <a:ext cx="5326458" cy="5403118"/>
            <a:chOff x="2868051" y="764003"/>
            <a:chExt cx="5326458" cy="5403118"/>
          </a:xfrm>
        </p:grpSpPr>
        <p:sp>
          <p:nvSpPr>
            <p:cNvPr id="6" name="Oval 5"/>
            <p:cNvSpPr/>
            <p:nvPr/>
          </p:nvSpPr>
          <p:spPr>
            <a:xfrm>
              <a:off x="2951941" y="890387"/>
              <a:ext cx="5135419" cy="52767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19301" y="1370608"/>
              <a:ext cx="4200699" cy="43162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57832" y="764003"/>
              <a:ext cx="923636" cy="949052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270873" y="2369283"/>
              <a:ext cx="923636" cy="949052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51106" y="4737849"/>
              <a:ext cx="923636" cy="949052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21826" y="4799104"/>
              <a:ext cx="923636" cy="949052"/>
            </a:xfrm>
            <a:prstGeom prst="ellipse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68051" y="2293580"/>
              <a:ext cx="923636" cy="949052"/>
            </a:xfrm>
            <a:prstGeom prst="ellipse">
              <a:avLst/>
            </a:prstGeom>
            <a:solidFill>
              <a:srgbClr val="FCD531"/>
            </a:solidFill>
            <a:ln>
              <a:solidFill>
                <a:srgbClr val="69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85921" y="2443146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85920" y="2804235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85920" y="3165324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5919" y="3526413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85919" y="3887502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85919" y="4248593"/>
              <a:ext cx="2927004" cy="18829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85919" y="4609680"/>
              <a:ext cx="1239521" cy="163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 flipV="1">
            <a:off x="11473179" y="139584"/>
            <a:ext cx="430185" cy="99060"/>
          </a:xfrm>
          <a:prstGeom prst="rect">
            <a:avLst/>
          </a:prstGeom>
          <a:solidFill>
            <a:srgbClr val="FCD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V="1">
            <a:off x="11473179" y="293485"/>
            <a:ext cx="430185" cy="99060"/>
          </a:xfrm>
          <a:prstGeom prst="rect">
            <a:avLst/>
          </a:prstGeom>
          <a:solidFill>
            <a:srgbClr val="FCD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11473179" y="443230"/>
            <a:ext cx="430185" cy="99060"/>
          </a:xfrm>
          <a:prstGeom prst="rect">
            <a:avLst/>
          </a:prstGeom>
          <a:solidFill>
            <a:srgbClr val="FCD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1157" y="117229"/>
            <a:ext cx="1205345" cy="425061"/>
          </a:xfrm>
          <a:prstGeom prst="rect">
            <a:avLst/>
          </a:prstGeom>
          <a:solidFill>
            <a:srgbClr val="FCD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56A06-7D23-4D64-B9C3-2F5DED9D9970}"/>
              </a:ext>
            </a:extLst>
          </p:cNvPr>
          <p:cNvSpPr/>
          <p:nvPr/>
        </p:nvSpPr>
        <p:spPr>
          <a:xfrm>
            <a:off x="1" y="2576561"/>
            <a:ext cx="2917304" cy="428143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9006F6-D524-4412-8498-5188F75DEC80}"/>
              </a:ext>
            </a:extLst>
          </p:cNvPr>
          <p:cNvSpPr/>
          <p:nvPr/>
        </p:nvSpPr>
        <p:spPr>
          <a:xfrm>
            <a:off x="9272849" y="681644"/>
            <a:ext cx="2917304" cy="305204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5439AE-1CE8-46A9-8367-4B6721246041}"/>
              </a:ext>
            </a:extLst>
          </p:cNvPr>
          <p:cNvSpPr/>
          <p:nvPr/>
        </p:nvSpPr>
        <p:spPr>
          <a:xfrm>
            <a:off x="155346" y="2725170"/>
            <a:ext cx="2606613" cy="1008521"/>
          </a:xfrm>
          <a:prstGeom prst="roundRect">
            <a:avLst>
              <a:gd name="adj" fmla="val 7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E5086C8-4B26-41BA-AE94-864832478BE6}"/>
              </a:ext>
            </a:extLst>
          </p:cNvPr>
          <p:cNvSpPr/>
          <p:nvPr/>
        </p:nvSpPr>
        <p:spPr>
          <a:xfrm>
            <a:off x="9428194" y="1441785"/>
            <a:ext cx="2606613" cy="1008521"/>
          </a:xfrm>
          <a:prstGeom prst="roundRect">
            <a:avLst>
              <a:gd name="adj" fmla="val 7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3E06F7-91DB-44E2-AED2-948503AC51C3}"/>
              </a:ext>
            </a:extLst>
          </p:cNvPr>
          <p:cNvSpPr/>
          <p:nvPr/>
        </p:nvSpPr>
        <p:spPr>
          <a:xfrm>
            <a:off x="155346" y="3856063"/>
            <a:ext cx="2606613" cy="1008521"/>
          </a:xfrm>
          <a:prstGeom prst="roundRect">
            <a:avLst>
              <a:gd name="adj" fmla="val 7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EBC60A6-68C2-43ED-A020-683998A2EB2C}"/>
              </a:ext>
            </a:extLst>
          </p:cNvPr>
          <p:cNvSpPr/>
          <p:nvPr/>
        </p:nvSpPr>
        <p:spPr>
          <a:xfrm>
            <a:off x="155346" y="5003938"/>
            <a:ext cx="2606613" cy="1008521"/>
          </a:xfrm>
          <a:prstGeom prst="roundRect">
            <a:avLst>
              <a:gd name="adj" fmla="val 7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azimi</dc:creator>
  <cp:lastModifiedBy>s azimi</cp:lastModifiedBy>
  <cp:revision>11</cp:revision>
  <dcterms:created xsi:type="dcterms:W3CDTF">2017-05-17T06:25:57Z</dcterms:created>
  <dcterms:modified xsi:type="dcterms:W3CDTF">2020-04-13T16:38:37Z</dcterms:modified>
</cp:coreProperties>
</file>