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61" r:id="rId6"/>
    <p:sldId id="268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00"/>
    <a:srgbClr val="FF9300"/>
    <a:srgbClr val="FFBE00"/>
    <a:srgbClr val="FFC002"/>
    <a:srgbClr val="B58801"/>
    <a:srgbClr val="798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FC766-FA8F-41B4-82E9-1E49CD1ED110}" v="301" dt="2022-02-09T17:22:04.557"/>
    <p1510:client id="{8DE74BD4-13F7-F8FF-3A44-FE70521A79CD}" v="798" dt="2022-02-09T10:49:55.592"/>
    <p1510:client id="{B3E3A312-477D-E786-E112-1B5C3DE80D49}" v="400" dt="2022-02-09T17:13:52.920"/>
    <p1510:client id="{BB53D06D-D940-F898-2CE0-AB562288F15A}" v="1861" dt="2022-02-09T14:20:37.696"/>
    <p1510:client id="{EFE1C9F8-EE3A-405A-96DD-6521F0922C2F}" v="1052" dt="2022-02-09T15:38:57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22E73-5215-C54B-8889-3B9CAA825C9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6EBC0-E8D7-A847-9276-D0373E85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6EBC0-E8D7-A847-9276-D0373E853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9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wl.excelsior.edu/educator-resources/owl-across-disciplines/owl-across-the-disciplines-grammar-and-usag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katechteacher.com/thinking-business-ma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8F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113" y="124671"/>
            <a:ext cx="9960163" cy="1345867"/>
          </a:xfrm>
        </p:spPr>
        <p:txBody>
          <a:bodyPr>
            <a:noAutofit/>
          </a:bodyPr>
          <a:lstStyle/>
          <a:p>
            <a:r>
              <a:rPr lang="en-US" sz="4400" b="1" dirty="0">
                <a:cs typeface="Calibri Light"/>
              </a:rPr>
              <a:t>SESHADRI RAO </a:t>
            </a:r>
            <a:br>
              <a:rPr lang="en-US" sz="4400" b="1" dirty="0">
                <a:cs typeface="Calibri Light"/>
              </a:rPr>
            </a:br>
            <a:r>
              <a:rPr lang="en-US" sz="4400" b="1" dirty="0">
                <a:cs typeface="Calibri Light"/>
              </a:rPr>
              <a:t>GUDLAVALLERU ENGINEERING COLLEGE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5D5DC-41A5-4B50-9ABC-F306DE1A42AC}"/>
              </a:ext>
            </a:extLst>
          </p:cNvPr>
          <p:cNvSpPr txBox="1"/>
          <p:nvPr/>
        </p:nvSpPr>
        <p:spPr>
          <a:xfrm>
            <a:off x="2050071" y="2806343"/>
            <a:ext cx="809185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Department of Computer Science and  Engineering</a:t>
            </a:r>
            <a:endParaRPr lang="en-US" b="1" dirty="0"/>
          </a:p>
          <a:p>
            <a:pPr algn="ctr"/>
            <a:r>
              <a:rPr lang="en-US" sz="2800" b="1" dirty="0">
                <a:ea typeface="+mn-lt"/>
                <a:cs typeface="+mn-lt"/>
              </a:rPr>
              <a:t>MINI PROJECT</a:t>
            </a:r>
          </a:p>
          <a:p>
            <a:pPr algn="ctr"/>
            <a:r>
              <a:rPr lang="en-US" sz="2800" b="1" dirty="0">
                <a:cs typeface="Calibri"/>
              </a:rPr>
              <a:t>on</a:t>
            </a:r>
          </a:p>
          <a:p>
            <a:pPr algn="ctr"/>
            <a:r>
              <a:rPr lang="en-US" sz="2800" b="1" dirty="0">
                <a:cs typeface="Calibri"/>
              </a:rPr>
              <a:t>A Dashboard for Service Utilization at Airports</a:t>
            </a:r>
          </a:p>
          <a:p>
            <a:pPr algn="ctr"/>
            <a:r>
              <a:rPr lang="en-US" sz="2800" b="1" dirty="0">
                <a:cs typeface="Calibri"/>
              </a:rPr>
              <a:t>Using IoT Analytics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4DFF39-A174-4266-AE72-131F1EBAD083}"/>
              </a:ext>
            </a:extLst>
          </p:cNvPr>
          <p:cNvSpPr txBox="1"/>
          <p:nvPr/>
        </p:nvSpPr>
        <p:spPr>
          <a:xfrm>
            <a:off x="10649992" y="5193581"/>
            <a:ext cx="4676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750F9-3000-461F-8B6D-F57580668E5C}"/>
              </a:ext>
            </a:extLst>
          </p:cNvPr>
          <p:cNvSpPr txBox="1"/>
          <p:nvPr/>
        </p:nvSpPr>
        <p:spPr>
          <a:xfrm rot="10800000" flipV="1">
            <a:off x="8668139" y="5190901"/>
            <a:ext cx="32442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By</a:t>
            </a:r>
          </a:p>
          <a:p>
            <a:r>
              <a:rPr lang="en-US">
                <a:cs typeface="Calibri"/>
              </a:rPr>
              <a:t>19481A05M9 – S. B. Mukesh</a:t>
            </a:r>
          </a:p>
          <a:p>
            <a:r>
              <a:rPr lang="en-US">
                <a:cs typeface="Calibri"/>
              </a:rPr>
              <a:t>19481A05O9 – V. Teja Sri</a:t>
            </a:r>
          </a:p>
          <a:p>
            <a:r>
              <a:rPr lang="en-US">
                <a:cs typeface="Calibri"/>
              </a:rPr>
              <a:t>19481A05K1 – P. Praveen Kumar</a:t>
            </a:r>
          </a:p>
        </p:txBody>
      </p: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768D8AFD-1AA6-4B43-9C36-30514164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01" y="1360827"/>
            <a:ext cx="1644197" cy="1471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C84A-1E16-40A5-B0D8-1A8A3ACCED29}"/>
              </a:ext>
            </a:extLst>
          </p:cNvPr>
          <p:cNvSpPr txBox="1"/>
          <p:nvPr/>
        </p:nvSpPr>
        <p:spPr>
          <a:xfrm>
            <a:off x="431728" y="5330111"/>
            <a:ext cx="3236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+mn-lt"/>
                <a:cs typeface="+mn-lt"/>
              </a:rPr>
              <a:t>Under the Guidance of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Mr. J. N. V. R. Swarup Kumar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ffee and office supplies">
            <a:extLst>
              <a:ext uri="{FF2B5EF4-FFF2-40B4-BE49-F238E27FC236}">
                <a16:creationId xmlns:a16="http://schemas.microsoft.com/office/drawing/2014/main" id="{D61E5D4A-38BA-4C53-9C55-2DEEADF94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959B1-6395-4583-9276-BE3C88A8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125" y="365125"/>
            <a:ext cx="4823674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B58CE-F849-4EF1-B351-BB675A2784FB}"/>
              </a:ext>
            </a:extLst>
          </p:cNvPr>
          <p:cNvSpPr txBox="1"/>
          <p:nvPr/>
        </p:nvSpPr>
        <p:spPr>
          <a:xfrm>
            <a:off x="7313896" y="2267287"/>
            <a:ext cx="4039902" cy="2799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Problem Statement</a:t>
            </a:r>
            <a:endParaRPr lang="en-US" sz="28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Abstract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Existing Methodologies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Architecture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35121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91BD6B3D-BBD9-482B-B18E-B398B46EC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309" b="8178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937DC-0C9A-4143-8B0B-32CA8BB8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69" y="869271"/>
            <a:ext cx="6942945" cy="847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PROBLEM STATEMENT</a:t>
            </a:r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lang="en-US" sz="4000" kern="1200" dirty="0">
              <a:solidFill>
                <a:schemeClr val="accent2">
                  <a:lumMod val="75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68" name="Freeform: Shape 6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87A990FE-7C15-484C-AF05-695F65D8E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54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6999A-5731-436C-AF88-ED0F83A3B57F}"/>
              </a:ext>
            </a:extLst>
          </p:cNvPr>
          <p:cNvSpPr txBox="1"/>
          <p:nvPr/>
        </p:nvSpPr>
        <p:spPr>
          <a:xfrm>
            <a:off x="-714756" y="2537079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D4468-3AC0-4158-996C-C6C9ADD53644}"/>
              </a:ext>
            </a:extLst>
          </p:cNvPr>
          <p:cNvSpPr txBox="1"/>
          <p:nvPr/>
        </p:nvSpPr>
        <p:spPr>
          <a:xfrm>
            <a:off x="5010150" y="34861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1CC4F-338B-4567-A7E7-58C494966B0C}"/>
              </a:ext>
            </a:extLst>
          </p:cNvPr>
          <p:cNvSpPr txBox="1"/>
          <p:nvPr/>
        </p:nvSpPr>
        <p:spPr>
          <a:xfrm>
            <a:off x="390525" y="1809750"/>
            <a:ext cx="5386752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In the present growing world, there are abundant resources and services available to the people, but a question arises how far they have been utilized?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This question comes to mind.</a:t>
            </a:r>
            <a:r>
              <a:rPr lang="en-US" sz="2200" dirty="0">
                <a:cs typeface="Calibri"/>
              </a:rPr>
              <a:t> Investing money on the resources that are not utilized or have minimum utilization is a waste of expenditure.</a:t>
            </a:r>
          </a:p>
          <a:p>
            <a:endParaRPr lang="en-US" sz="22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cs typeface="Calibri"/>
              </a:rPr>
              <a:t>This problem can be resolved with our project A Dashboard for Services Utilization at Airports using IoT Analytics.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715F8-3134-472D-8CE1-FEE3D263A697}"/>
              </a:ext>
            </a:extLst>
          </p:cNvPr>
          <p:cNvSpPr txBox="1"/>
          <p:nvPr/>
        </p:nvSpPr>
        <p:spPr>
          <a:xfrm>
            <a:off x="3819525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C9187-8F2E-4DBC-A385-6BEEEBE655AF}"/>
              </a:ext>
            </a:extLst>
          </p:cNvPr>
          <p:cNvSpPr txBox="1"/>
          <p:nvPr/>
        </p:nvSpPr>
        <p:spPr>
          <a:xfrm>
            <a:off x="5438775" y="3914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769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41F46-DB33-430D-9469-E4FC6087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ABSTRACT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Graphic 10" descr="Badge 1 with solid fill">
            <a:extLst>
              <a:ext uri="{FF2B5EF4-FFF2-40B4-BE49-F238E27FC236}">
                <a16:creationId xmlns:a16="http://schemas.microsoft.com/office/drawing/2014/main" id="{02476E6B-385C-4DA4-AFF5-3CCF61660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9792" y="192479"/>
            <a:ext cx="615993" cy="6055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DF7954-FF9A-471B-A8C4-470BB6616763}"/>
              </a:ext>
            </a:extLst>
          </p:cNvPr>
          <p:cNvSpPr txBox="1"/>
          <p:nvPr/>
        </p:nvSpPr>
        <p:spPr>
          <a:xfrm rot="-10800000" flipV="1">
            <a:off x="5483138" y="1363979"/>
            <a:ext cx="5300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03C3B-FD72-414B-B915-14694BDAFF99}"/>
              </a:ext>
            </a:extLst>
          </p:cNvPr>
          <p:cNvSpPr txBox="1"/>
          <p:nvPr/>
        </p:nvSpPr>
        <p:spPr>
          <a:xfrm>
            <a:off x="5010150" y="34861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13" name="Graphic 13" descr="Badge outline">
            <a:extLst>
              <a:ext uri="{FF2B5EF4-FFF2-40B4-BE49-F238E27FC236}">
                <a16:creationId xmlns:a16="http://schemas.microsoft.com/office/drawing/2014/main" id="{4871D77D-AED0-46BE-BEDC-6D82C72A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8756" y="2021610"/>
            <a:ext cx="610514" cy="620951"/>
          </a:xfrm>
          <a:prstGeom prst="rect">
            <a:avLst/>
          </a:prstGeom>
        </p:spPr>
      </p:pic>
      <p:pic>
        <p:nvPicPr>
          <p:cNvPr id="14" name="Graphic 14" descr="Badge 3 with solid fill">
            <a:extLst>
              <a:ext uri="{FF2B5EF4-FFF2-40B4-BE49-F238E27FC236}">
                <a16:creationId xmlns:a16="http://schemas.microsoft.com/office/drawing/2014/main" id="{E092D661-D7CC-402D-ACF8-212D1103D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8756" y="4053886"/>
            <a:ext cx="615993" cy="645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AFD2B-0632-CB42-BA25-B0BE4642FA64}"/>
              </a:ext>
            </a:extLst>
          </p:cNvPr>
          <p:cNvSpPr txBox="1"/>
          <p:nvPr/>
        </p:nvSpPr>
        <p:spPr>
          <a:xfrm>
            <a:off x="2133600" y="18603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B93CC4-1969-C84B-B5F4-FB7741279F7B}"/>
              </a:ext>
            </a:extLst>
          </p:cNvPr>
          <p:cNvSpPr/>
          <p:nvPr/>
        </p:nvSpPr>
        <p:spPr>
          <a:xfrm>
            <a:off x="5929310" y="206699"/>
            <a:ext cx="5857875" cy="147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Lack of proper acknowledgement the government is spending lots of money more than required on the less utilized services.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6BF993D-3D66-9044-ABB5-8A7E21551DFA}"/>
              </a:ext>
            </a:extLst>
          </p:cNvPr>
          <p:cNvSpPr/>
          <p:nvPr/>
        </p:nvSpPr>
        <p:spPr>
          <a:xfrm>
            <a:off x="5929310" y="2017863"/>
            <a:ext cx="5857875" cy="1658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can be overcome by tracking down how a service is been utilized on demand bases at a specific airport by using Barcode scanners.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7ED96A-6D81-E04B-B4AC-7029F156E3F7}"/>
              </a:ext>
            </a:extLst>
          </p:cNvPr>
          <p:cNvSpPr/>
          <p:nvPr/>
        </p:nvSpPr>
        <p:spPr>
          <a:xfrm>
            <a:off x="5929309" y="4012940"/>
            <a:ext cx="5857875" cy="230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idea is going to be implement it by scanning the government authorized identities of people and collecting data and the collected data will be displayed how a service is been utilized at a particular airport.</a:t>
            </a:r>
          </a:p>
        </p:txBody>
      </p:sp>
    </p:spTree>
    <p:extLst>
      <p:ext uri="{BB962C8B-B14F-4D97-AF65-F5344CB8AC3E}">
        <p14:creationId xmlns:p14="http://schemas.microsoft.com/office/powerpoint/2010/main" val="15624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7000"/>
                <a:lumMod val="83000"/>
                <a:lumOff val="17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7890D9BE-EBBD-4412-8082-9188380CE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2574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1E6B6-4073-4980-A8C6-2ADDC3AD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71" y="5172434"/>
            <a:ext cx="5764499" cy="10317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EXISTING METHODOLOGIES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47912F-6D53-48C4-BE5B-3559D0928E6F}"/>
              </a:ext>
            </a:extLst>
          </p:cNvPr>
          <p:cNvSpPr txBox="1"/>
          <p:nvPr/>
        </p:nvSpPr>
        <p:spPr>
          <a:xfrm>
            <a:off x="3227388" y="6176963"/>
            <a:ext cx="573722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85962-C43B-4577-8574-6C73169B2C38}"/>
              </a:ext>
            </a:extLst>
          </p:cNvPr>
          <p:cNvSpPr txBox="1"/>
          <p:nvPr/>
        </p:nvSpPr>
        <p:spPr>
          <a:xfrm rot="10800000" flipV="1">
            <a:off x="79658" y="1879225"/>
            <a:ext cx="8002798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FF6900"/>
                </a:solidFill>
                <a:ea typeface="+mn-lt"/>
                <a:cs typeface="+mn-lt"/>
              </a:rPr>
              <a:t>Currently there is no</a:t>
            </a:r>
          </a:p>
          <a:p>
            <a:r>
              <a:rPr lang="en-US" sz="2600" dirty="0">
                <a:solidFill>
                  <a:srgbClr val="FF6900"/>
                </a:solidFill>
                <a:ea typeface="+mn-lt"/>
                <a:cs typeface="+mn-lt"/>
              </a:rPr>
              <a:t>Existing</a:t>
            </a:r>
            <a:r>
              <a:rPr lang="en-US" sz="2600" dirty="0">
                <a:solidFill>
                  <a:srgbClr val="FF6900"/>
                </a:solidFill>
              </a:rPr>
              <a:t> </a:t>
            </a:r>
            <a:r>
              <a:rPr lang="en-US" sz="2600" dirty="0">
                <a:solidFill>
                  <a:srgbClr val="FF6900"/>
                </a:solidFill>
                <a:ea typeface="+mn-lt"/>
                <a:cs typeface="+mn-lt"/>
              </a:rPr>
              <a:t>methodology</a:t>
            </a:r>
          </a:p>
          <a:p>
            <a:r>
              <a:rPr lang="en-US" sz="2600" dirty="0">
                <a:solidFill>
                  <a:srgbClr val="FF6900"/>
                </a:solidFill>
                <a:ea typeface="+mn-lt"/>
                <a:cs typeface="+mn-lt"/>
              </a:rPr>
              <a:t>But if we take Installation</a:t>
            </a:r>
          </a:p>
          <a:p>
            <a:r>
              <a:rPr lang="en-US" sz="2600" dirty="0">
                <a:solidFill>
                  <a:srgbClr val="FF6900"/>
                </a:solidFill>
                <a:ea typeface="+mn-lt"/>
                <a:cs typeface="+mn-lt"/>
              </a:rPr>
              <a:t>of a service into consideration then,</a:t>
            </a:r>
          </a:p>
          <a:p>
            <a:r>
              <a:rPr lang="en-US" sz="2600" dirty="0">
                <a:solidFill>
                  <a:srgbClr val="FF6900"/>
                </a:solidFill>
                <a:ea typeface="+mn-lt"/>
                <a:cs typeface="+mn-lt"/>
              </a:rPr>
              <a:t>there will be a record of how many</a:t>
            </a:r>
          </a:p>
          <a:p>
            <a:r>
              <a:rPr lang="en-US" sz="2600" dirty="0">
                <a:solidFill>
                  <a:srgbClr val="FF6900"/>
                </a:solidFill>
                <a:ea typeface="+mn-lt"/>
                <a:cs typeface="+mn-lt"/>
              </a:rPr>
              <a:t>number of products have been purchased</a:t>
            </a:r>
          </a:p>
          <a:p>
            <a:r>
              <a:rPr lang="en-US" sz="2600" dirty="0">
                <a:solidFill>
                  <a:srgbClr val="FF6900"/>
                </a:solidFill>
                <a:ea typeface="+mn-lt"/>
                <a:cs typeface="+mn-lt"/>
              </a:rPr>
              <a:t>But there would be no tracking down of</a:t>
            </a:r>
          </a:p>
          <a:p>
            <a:r>
              <a:rPr lang="en-US" sz="2600" dirty="0">
                <a:solidFill>
                  <a:srgbClr val="FF6900"/>
                </a:solidFill>
                <a:ea typeface="+mn-lt"/>
                <a:cs typeface="+mn-lt"/>
              </a:rPr>
              <a:t>how the utilization has been taking place now.</a:t>
            </a:r>
            <a:endParaRPr lang="en-US" sz="2600" dirty="0">
              <a:solidFill>
                <a:srgbClr val="FF69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90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D5955-1738-4CA7-879B-42DF0775A2CF}"/>
              </a:ext>
            </a:extLst>
          </p:cNvPr>
          <p:cNvSpPr/>
          <p:nvPr/>
        </p:nvSpPr>
        <p:spPr>
          <a:xfrm>
            <a:off x="1780798" y="264466"/>
            <a:ext cx="2167206" cy="7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Input as Passenger Id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25FC3AF-6704-4D4B-B965-A9CA94D35986}"/>
              </a:ext>
            </a:extLst>
          </p:cNvPr>
          <p:cNvSpPr/>
          <p:nvPr/>
        </p:nvSpPr>
        <p:spPr>
          <a:xfrm>
            <a:off x="2503966" y="1036905"/>
            <a:ext cx="720870" cy="939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359F030-AB8D-4015-9292-C85E5739C18D}"/>
              </a:ext>
            </a:extLst>
          </p:cNvPr>
          <p:cNvSpPr/>
          <p:nvPr/>
        </p:nvSpPr>
        <p:spPr>
          <a:xfrm>
            <a:off x="402945" y="2176501"/>
            <a:ext cx="480164" cy="98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3AF9C20-1260-4C38-B302-0EC86584E17C}"/>
              </a:ext>
            </a:extLst>
          </p:cNvPr>
          <p:cNvSpPr/>
          <p:nvPr/>
        </p:nvSpPr>
        <p:spPr>
          <a:xfrm>
            <a:off x="5041179" y="2176501"/>
            <a:ext cx="448849" cy="532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74756D-2B1B-49DF-9D6A-AE452545DC2D}"/>
              </a:ext>
            </a:extLst>
          </p:cNvPr>
          <p:cNvSpPr/>
          <p:nvPr/>
        </p:nvSpPr>
        <p:spPr>
          <a:xfrm>
            <a:off x="180111" y="3157706"/>
            <a:ext cx="925832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Invalid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Input</a:t>
            </a:r>
            <a:endParaRPr lang="en-US" dirty="0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8BC6A016-AA21-4EE9-984A-661C1A6482A6}"/>
              </a:ext>
            </a:extLst>
          </p:cNvPr>
          <p:cNvSpPr/>
          <p:nvPr/>
        </p:nvSpPr>
        <p:spPr>
          <a:xfrm>
            <a:off x="-346460" y="1645091"/>
            <a:ext cx="6603885" cy="9185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1694DF16-4B47-4D9F-944B-E72E934364A1}"/>
              </a:ext>
            </a:extLst>
          </p:cNvPr>
          <p:cNvSpPr/>
          <p:nvPr/>
        </p:nvSpPr>
        <p:spPr>
          <a:xfrm>
            <a:off x="8399051" y="122634"/>
            <a:ext cx="3612838" cy="159327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FD9AC-0DD2-4D1A-A9C6-44849839BF68}"/>
              </a:ext>
            </a:extLst>
          </p:cNvPr>
          <p:cNvSpPr/>
          <p:nvPr/>
        </p:nvSpPr>
        <p:spPr>
          <a:xfrm>
            <a:off x="4167282" y="2732589"/>
            <a:ext cx="2196642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Avail the Service for utilization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9881D-7D68-4306-B653-EF9AA796820F}"/>
              </a:ext>
            </a:extLst>
          </p:cNvPr>
          <p:cNvSpPr/>
          <p:nvPr/>
        </p:nvSpPr>
        <p:spPr>
          <a:xfrm>
            <a:off x="4550576" y="4093831"/>
            <a:ext cx="1430054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Update the Database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A295B0C-D3C2-4D94-ABED-19AB5CCB4A9F}"/>
              </a:ext>
            </a:extLst>
          </p:cNvPr>
          <p:cNvSpPr/>
          <p:nvPr/>
        </p:nvSpPr>
        <p:spPr>
          <a:xfrm>
            <a:off x="5034182" y="5012406"/>
            <a:ext cx="480164" cy="531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97A4B-71D8-4114-BE2B-4E31CC97E924}"/>
              </a:ext>
            </a:extLst>
          </p:cNvPr>
          <p:cNvSpPr/>
          <p:nvPr/>
        </p:nvSpPr>
        <p:spPr>
          <a:xfrm>
            <a:off x="4167282" y="5543816"/>
            <a:ext cx="2196642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Display the content on the website on Demand</a:t>
            </a:r>
            <a:endParaRPr lang="en-US" dirty="0"/>
          </a:p>
        </p:txBody>
      </p:sp>
      <p:sp>
        <p:nvSpPr>
          <p:cNvPr id="16" name="Arrow: Down 9">
            <a:extLst>
              <a:ext uri="{FF2B5EF4-FFF2-40B4-BE49-F238E27FC236}">
                <a16:creationId xmlns:a16="http://schemas.microsoft.com/office/drawing/2014/main" id="{A1BF1E2C-7F1B-CB4E-A55F-EE9B650799AB}"/>
              </a:ext>
            </a:extLst>
          </p:cNvPr>
          <p:cNvSpPr/>
          <p:nvPr/>
        </p:nvSpPr>
        <p:spPr>
          <a:xfrm>
            <a:off x="5009864" y="3643806"/>
            <a:ext cx="480164" cy="450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5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3" grpId="0" animBg="1"/>
      <p:bldP spid="23" grpId="0" animBg="1"/>
      <p:bldP spid="31" grpId="0" animBg="1"/>
      <p:bldP spid="2" grpId="0" animBg="1"/>
      <p:bldP spid="8" grpId="0" animBg="1"/>
      <p:bldP spid="10" grpId="0" animBg="1"/>
      <p:bldP spid="11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D0B0F-54CD-42CC-9E5C-EBD04222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Proposed Method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821E-29E0-46D7-9C14-D4BACEAC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858" y="935878"/>
            <a:ext cx="6295445" cy="5326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 panose="020F0502020204030204"/>
              </a:rPr>
              <a:t>The barcode scanner scan’s the Government authorized id cards in order to utilize a service.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 panose="020F0502020204030204"/>
              </a:rPr>
              <a:t>And then it will be update in the database which service has been used by the customer.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 panose="020F0502020204030204"/>
              </a:rPr>
              <a:t>By using the updated data in the database, we will be displaying the stats on the website with visual effects, which states, which airport has utilized all the services on a daily or Monthly or Yearly bases as per the selection.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D4768-E253-4F0D-9F45-0A9B90F6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062" y="3237317"/>
            <a:ext cx="3514225" cy="8036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Queries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49B2D85E-B5D0-4DE4-9649-46CFBD8A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4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D2B106-31C7-446F-B4D3-C9EE8CEB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7678B8-0AAC-460B-8CDB-C43156BB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0A715-0829-482F-AA95-E64400DE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1" y="2593762"/>
            <a:ext cx="5175497" cy="16104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kern="1200" dirty="0">
                <a:latin typeface="+mj-lt"/>
                <a:ea typeface="+mj-ea"/>
                <a:cs typeface="+mj-cs"/>
              </a:rPr>
              <a:t>Thank You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348B1EB-0A9F-4533-8591-B36D2690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994" y="1608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389</Words>
  <Application>Microsoft Macintosh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SESHADRI RAO  GUDLAVALLERU ENGINEERING COLLEGE</vt:lpstr>
      <vt:lpstr>Table of contents</vt:lpstr>
      <vt:lpstr>PROBLEM STATEMENT </vt:lpstr>
      <vt:lpstr>ABSTRACT</vt:lpstr>
      <vt:lpstr>EXISTING METHODOLOGIES</vt:lpstr>
      <vt:lpstr>PowerPoint Presentation</vt:lpstr>
      <vt:lpstr>Proposed Method</vt:lpstr>
      <vt:lpstr>Any Queries</vt:lpstr>
      <vt:lpstr>Thank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mukesh suryadevara</cp:lastModifiedBy>
  <cp:revision>275</cp:revision>
  <dcterms:created xsi:type="dcterms:W3CDTF">2022-02-09T10:12:07Z</dcterms:created>
  <dcterms:modified xsi:type="dcterms:W3CDTF">2022-02-10T13:10:31Z</dcterms:modified>
</cp:coreProperties>
</file>