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image/tiff" Extension="tiff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7" r:id="rId5"/>
    <p:sldId id="266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FC766-FA8F-41B4-82E9-1E49CD1ED110}" v="301" dt="2022-02-09T17:22:04.557"/>
    <p1510:client id="{88795911-E17E-4B0C-FDDB-FB2C6C27FEC7}" v="102" dt="2022-03-24T09:39:15.787"/>
    <p1510:client id="{8DE74BD4-13F7-F8FF-3A44-FE70521A79CD}" v="798" dt="2022-02-09T10:49:55.592"/>
    <p1510:client id="{997DE729-9AE8-1B23-05CD-68C1B3B0327B}" v="137" dt="2022-03-24T09:28:50.330"/>
    <p1510:client id="{B0755A93-5EFF-4079-8968-E35AC4D62AA5}" v="167" dt="2022-03-24T11:42:59.693"/>
    <p1510:client id="{B3E3A312-477D-E786-E112-1B5C3DE80D49}" v="400" dt="2022-02-09T17:13:52.920"/>
    <p1510:client id="{BB53D06D-D940-F898-2CE0-AB562288F15A}" v="1861" dt="2022-02-09T14:20:37.696"/>
    <p1510:client id="{EFE1C9F8-EE3A-405A-96DD-6521F0922C2F}" v="1052" dt="2022-02-09T15:38:57.776"/>
    <p1510:client id="{F09302EB-8E6A-2C5B-E525-D59F11B33798}" v="587" dt="2022-03-24T10:59:3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9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3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2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 ?>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28" y="371757"/>
            <a:ext cx="12034344" cy="646331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Calibri Light"/>
              </a:rPr>
              <a:t>SESHADRI RAO  GUDLAVALLERU ENGINEERING COLLEGE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5D5DC-41A5-4B50-9ABC-F306DE1A42AC}"/>
              </a:ext>
            </a:extLst>
          </p:cNvPr>
          <p:cNvSpPr txBox="1"/>
          <p:nvPr/>
        </p:nvSpPr>
        <p:spPr>
          <a:xfrm>
            <a:off x="2050071" y="2943309"/>
            <a:ext cx="8091856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Department of Computer Science and  Engineering</a:t>
            </a:r>
            <a:endParaRPr lang="en-US" dirty="0"/>
          </a:p>
          <a:p>
            <a:pPr algn="ctr"/>
            <a:r>
              <a:rPr lang="en-US" sz="2800" b="1" dirty="0">
                <a:ea typeface="+mn-lt"/>
                <a:cs typeface="+mn-lt"/>
              </a:rPr>
              <a:t>MINI PROJECT</a:t>
            </a:r>
            <a:endParaRPr lang="en-US" sz="2800" dirty="0">
              <a:ea typeface="+mn-lt"/>
              <a:cs typeface="+mn-lt"/>
            </a:endParaRPr>
          </a:p>
          <a:p>
            <a:pPr algn="ctr"/>
            <a:r>
              <a:rPr lang="en-US" sz="2800" b="1" dirty="0">
                <a:cs typeface="Calibri"/>
              </a:rPr>
              <a:t>On</a:t>
            </a:r>
            <a:endParaRPr lang="en-US" sz="2800" b="1" dirty="0">
              <a:ea typeface="Calibri"/>
              <a:cs typeface="Calibri"/>
            </a:endParaRPr>
          </a:p>
          <a:p>
            <a:pPr algn="ctr"/>
            <a:r>
              <a:rPr lang="en-US" sz="2800" b="1" dirty="0">
                <a:ea typeface="Calibri"/>
                <a:cs typeface="Calibri"/>
              </a:rPr>
              <a:t>A Dashboard For Services Utilization At Airport Using IoT Analytics</a:t>
            </a:r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4DFF39-A174-4266-AE72-131F1EBAD083}"/>
              </a:ext>
            </a:extLst>
          </p:cNvPr>
          <p:cNvSpPr txBox="1"/>
          <p:nvPr/>
        </p:nvSpPr>
        <p:spPr>
          <a:xfrm>
            <a:off x="10649992" y="5193581"/>
            <a:ext cx="4676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750F9-3000-461F-8B6D-F57580668E5C}"/>
              </a:ext>
            </a:extLst>
          </p:cNvPr>
          <p:cNvSpPr txBox="1"/>
          <p:nvPr/>
        </p:nvSpPr>
        <p:spPr>
          <a:xfrm rot="10800000" flipV="1">
            <a:off x="8668139" y="5190901"/>
            <a:ext cx="32442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By</a:t>
            </a:r>
          </a:p>
          <a:p>
            <a:r>
              <a:rPr lang="en-US">
                <a:cs typeface="Calibri"/>
              </a:rPr>
              <a:t>19481A05M9 – S. B. Mukesh</a:t>
            </a:r>
          </a:p>
          <a:p>
            <a:r>
              <a:rPr lang="en-US">
                <a:cs typeface="Calibri"/>
              </a:rPr>
              <a:t>19481A05O9 – V. Teja Sri</a:t>
            </a:r>
          </a:p>
          <a:p>
            <a:r>
              <a:rPr lang="en-US">
                <a:cs typeface="Calibri"/>
              </a:rPr>
              <a:t>19481A05K1 – P. Praveen Kumar</a:t>
            </a:r>
          </a:p>
        </p:txBody>
      </p:sp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768D8AFD-1AA6-4B43-9C36-30514164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01" y="1260124"/>
            <a:ext cx="1644197" cy="1471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D8C84A-1E16-40A5-B0D8-1A8A3ACCED29}"/>
              </a:ext>
            </a:extLst>
          </p:cNvPr>
          <p:cNvSpPr txBox="1"/>
          <p:nvPr/>
        </p:nvSpPr>
        <p:spPr>
          <a:xfrm>
            <a:off x="438151" y="5489121"/>
            <a:ext cx="3236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+mn-lt"/>
                <a:cs typeface="+mn-lt"/>
              </a:rPr>
              <a:t>Under the Guidance of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b="1">
                <a:ea typeface="+mn-lt"/>
                <a:cs typeface="+mn-lt"/>
              </a:rPr>
              <a:t>Mr. J. N. V. R. Swarup Kumar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41F46-DB33-430D-9469-E4FC6087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cxnSp>
        <p:nvCxnSpPr>
          <p:cNvPr id="51" name="Straight Connector 5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39755E-ADE5-20A2-A21E-3998719BD1B2}"/>
              </a:ext>
            </a:extLst>
          </p:cNvPr>
          <p:cNvSpPr txBox="1"/>
          <p:nvPr/>
        </p:nvSpPr>
        <p:spPr>
          <a:xfrm>
            <a:off x="4876869" y="1470766"/>
            <a:ext cx="5956137" cy="39982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latin typeface="Times New Roman"/>
                <a:cs typeface="Aharoni"/>
              </a:rPr>
              <a:t>It is difficult to analyze which resources are in high demand in public places. Barcode is a visual representation of information. By using barcodes present on the government authorized identities authorities can analyze which service has maximum demand can moderate the resources.  </a:t>
            </a:r>
          </a:p>
        </p:txBody>
      </p:sp>
    </p:spTree>
    <p:extLst>
      <p:ext uri="{BB962C8B-B14F-4D97-AF65-F5344CB8AC3E}">
        <p14:creationId xmlns:p14="http://schemas.microsoft.com/office/powerpoint/2010/main" val="156244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937DC-0C9A-4143-8B0B-32CA8BB8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9" y="615646"/>
            <a:ext cx="5435113" cy="14195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/>
              <a:t>OBJECTIVE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F3678-3FCF-719B-1725-42D4753AC6F6}"/>
              </a:ext>
            </a:extLst>
          </p:cNvPr>
          <p:cNvSpPr txBox="1"/>
          <p:nvPr/>
        </p:nvSpPr>
        <p:spPr>
          <a:xfrm>
            <a:off x="1610638" y="2535433"/>
            <a:ext cx="7087114" cy="15538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200"/>
              <a:t>At the end of project able to visualize  the usage  of  services in a particular airport . </a:t>
            </a:r>
            <a:endParaRPr lang="en-US" sz="32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Graphic 17" descr="Badge Tick with solid fill">
            <a:extLst>
              <a:ext uri="{FF2B5EF4-FFF2-40B4-BE49-F238E27FC236}">
                <a16:creationId xmlns:a16="http://schemas.microsoft.com/office/drawing/2014/main" id="{A41C834F-91EC-B2D8-801D-1BECDBC8C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03" y="2497159"/>
            <a:ext cx="581451" cy="58145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3" name="Picture 5" descr="Free Images : wood, metal, circle, magnifying glass, focus, elegant ...">
            <a:extLst>
              <a:ext uri="{FF2B5EF4-FFF2-40B4-BE49-F238E27FC236}">
                <a16:creationId xmlns:a16="http://schemas.microsoft.com/office/drawing/2014/main" id="{5B7408FC-444F-1822-ECDD-2B0F2A5B86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20615" y="1853270"/>
            <a:ext cx="2869620" cy="3681641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5" name="Picture 4" descr="Bubble sheet test paper and pencil">
            <a:extLst>
              <a:ext uri="{FF2B5EF4-FFF2-40B4-BE49-F238E27FC236}">
                <a16:creationId xmlns:a16="http://schemas.microsoft.com/office/drawing/2014/main" id="{91BD6B3D-BBD9-482B-B18E-B398B46ECB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298" y="4988777"/>
            <a:ext cx="3191038" cy="1758656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90" name="Arc 89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2C3A5-73D9-F634-A14F-B95D34A45CE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F422E-4F99-637A-D796-702694AFCAE9}"/>
              </a:ext>
            </a:extLst>
          </p:cNvPr>
          <p:cNvSpPr txBox="1"/>
          <p:nvPr/>
        </p:nvSpPr>
        <p:spPr>
          <a:xfrm>
            <a:off x="4724400" y="3200400"/>
            <a:ext cx="274320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endParaRPr lang="en-US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8F3ECA-7CAE-CD42-96A5-E9748B4DB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1437" y="-1"/>
            <a:ext cx="9149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AF026-0906-8242-73A3-4247C00D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IMPLEMENTATION</a:t>
            </a:r>
          </a:p>
        </p:txBody>
      </p:sp>
      <p:pic>
        <p:nvPicPr>
          <p:cNvPr id="7" name="Picture 8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4346ED72-2D35-83A1-AD20-42C88B235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975" y="2305206"/>
            <a:ext cx="10108371" cy="4351338"/>
          </a:xfrm>
        </p:spPr>
      </p:pic>
    </p:spTree>
    <p:extLst>
      <p:ext uri="{BB962C8B-B14F-4D97-AF65-F5344CB8AC3E}">
        <p14:creationId xmlns:p14="http://schemas.microsoft.com/office/powerpoint/2010/main" val="312229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D4768-E253-4F0D-9F45-0A9B90F6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062" y="3237317"/>
            <a:ext cx="3514225" cy="8036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Queries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49B2D85E-B5D0-4DE4-9649-46CFBD8A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541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FD2B106-31C7-446F-B4D3-C9EE8CEB5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7678B8-0AAC-460B-8CDB-C43156BB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0A715-0829-482F-AA95-E64400DE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1" y="2593762"/>
            <a:ext cx="5175497" cy="16104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kern="1200">
                <a:latin typeface="+mj-lt"/>
                <a:ea typeface="+mj-ea"/>
                <a:cs typeface="+mj-cs"/>
              </a:rPr>
              <a:t>Thank You</a:t>
            </a: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1F0D9B0E-E48B-450C-9134-0435D96D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0220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348B1EB-0A9F-4533-8591-B36D2690C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994" y="1608058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2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129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SESHADRI RAO  GUDLAVALLERU ENGINEERING COLLEGE</vt:lpstr>
      <vt:lpstr>ABSTRACT</vt:lpstr>
      <vt:lpstr>OBJECTIVE</vt:lpstr>
      <vt:lpstr>PowerPoint Presentation</vt:lpstr>
      <vt:lpstr>IMPLEMENTATION</vt:lpstr>
      <vt:lpstr>Any Queries</vt:lpstr>
      <vt:lpstr>Thank 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mukesh suryadevara</cp:lastModifiedBy>
  <cp:revision>41</cp:revision>
  <dcterms:created xsi:type="dcterms:W3CDTF">2022-02-09T10:12:07Z</dcterms:created>
  <dcterms:modified xsi:type="dcterms:W3CDTF">2022-03-25T01:29:00Z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195470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