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21" d="100"/>
          <a:sy n="121" d="100"/>
        </p:scale>
        <p:origin x="13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5083" y="324357"/>
            <a:ext cx="451383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16" y="1989836"/>
            <a:ext cx="8071484" cy="444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tiff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840" y="471881"/>
            <a:ext cx="45758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  <a:tabLst>
                <a:tab pos="3326129" algn="l"/>
              </a:tabLst>
            </a:pPr>
            <a:r>
              <a:rPr sz="4800" b="1" spc="-15" dirty="0">
                <a:solidFill>
                  <a:srgbClr val="E36C09"/>
                </a:solidFill>
                <a:latin typeface="Carlito"/>
                <a:cs typeface="Carlito"/>
              </a:rPr>
              <a:t>SMART </a:t>
            </a:r>
            <a:r>
              <a:rPr sz="4800" b="1" dirty="0">
                <a:solidFill>
                  <a:srgbClr val="E36C09"/>
                </a:solidFill>
                <a:latin typeface="Carlito"/>
                <a:cs typeface="Carlito"/>
              </a:rPr>
              <a:t>INDIA  </a:t>
            </a:r>
            <a:r>
              <a:rPr sz="4800" b="1" dirty="0">
                <a:solidFill>
                  <a:srgbClr val="006FC0"/>
                </a:solidFill>
                <a:latin typeface="Carlito"/>
                <a:cs typeface="Carlito"/>
              </a:rPr>
              <a:t>H</a:t>
            </a:r>
            <a:r>
              <a:rPr sz="4800" b="1" spc="-75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4800" b="1" spc="-5" dirty="0">
                <a:solidFill>
                  <a:srgbClr val="006FC0"/>
                </a:solidFill>
                <a:latin typeface="Carlito"/>
                <a:cs typeface="Carlito"/>
              </a:rPr>
              <a:t>CKTHO</a:t>
            </a:r>
            <a:r>
              <a:rPr sz="4800" b="1" dirty="0">
                <a:solidFill>
                  <a:srgbClr val="006FC0"/>
                </a:solidFill>
                <a:latin typeface="Carlito"/>
                <a:cs typeface="Carlito"/>
              </a:rPr>
              <a:t>N	2020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6820"/>
            <a:ext cx="7634605" cy="40519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Ministry </a:t>
            </a:r>
            <a:r>
              <a:rPr sz="2800" b="1" spc="-15" dirty="0">
                <a:latin typeface="Carlito"/>
                <a:cs typeface="Carlito"/>
              </a:rPr>
              <a:t>Category </a:t>
            </a:r>
            <a:r>
              <a:rPr sz="3200" b="1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Airports Authority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India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6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Problem </a:t>
            </a:r>
            <a:r>
              <a:rPr sz="2800" b="1" spc="-25" dirty="0">
                <a:latin typeface="Carlito"/>
                <a:cs typeface="Carlito"/>
              </a:rPr>
              <a:t>statement </a:t>
            </a:r>
            <a:r>
              <a:rPr sz="3200" b="1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visual </a:t>
            </a:r>
            <a:r>
              <a:rPr sz="2400" spc="-10" dirty="0">
                <a:latin typeface="Carlito"/>
                <a:cs typeface="Carlito"/>
              </a:rPr>
              <a:t>Dashboard </a:t>
            </a: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spc="-15" dirty="0">
                <a:latin typeface="Carlito"/>
                <a:cs typeface="Carlito"/>
              </a:rPr>
              <a:t>data  </a:t>
            </a:r>
            <a:r>
              <a:rPr sz="2400" dirty="0">
                <a:latin typeface="Carlito"/>
                <a:cs typeface="Carlito"/>
              </a:rPr>
              <a:t>analytics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percentage </a:t>
            </a:r>
            <a:r>
              <a:rPr sz="2400" spc="-10" dirty="0">
                <a:latin typeface="Carlito"/>
                <a:cs typeface="Carlito"/>
              </a:rPr>
              <a:t>utilization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Airport </a:t>
            </a:r>
            <a:r>
              <a:rPr sz="2400" spc="-5" dirty="0">
                <a:latin typeface="Carlito"/>
                <a:cs typeface="Carlito"/>
              </a:rPr>
              <a:t>facilities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utilities using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65" dirty="0">
                <a:latin typeface="Carlito"/>
                <a:cs typeface="Carlito"/>
              </a:rPr>
              <a:t>IoT.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Problem Code </a:t>
            </a:r>
            <a:r>
              <a:rPr sz="3200" b="1" dirty="0">
                <a:latin typeface="Carlito"/>
                <a:cs typeface="Carlito"/>
              </a:rPr>
              <a:t>:</a:t>
            </a:r>
            <a:r>
              <a:rPr sz="3200" b="1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AK13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70" dirty="0">
                <a:latin typeface="Carlito"/>
                <a:cs typeface="Carlito"/>
              </a:rPr>
              <a:t>Team </a:t>
            </a:r>
            <a:r>
              <a:rPr sz="2800" b="1" spc="-5" dirty="0">
                <a:latin typeface="Carlito"/>
                <a:cs typeface="Carlito"/>
              </a:rPr>
              <a:t>Name</a:t>
            </a:r>
            <a:r>
              <a:rPr sz="2800" b="1" spc="10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:</a:t>
            </a:r>
            <a:r>
              <a:rPr sz="2200" spc="-10" dirty="0">
                <a:latin typeface="Carlito"/>
                <a:cs typeface="Carlito"/>
              </a:rPr>
              <a:t>CSEGECCD2K21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70" dirty="0">
                <a:latin typeface="Carlito"/>
                <a:cs typeface="Carlito"/>
              </a:rPr>
              <a:t>Team </a:t>
            </a:r>
            <a:r>
              <a:rPr sz="2800" b="1" spc="-10" dirty="0">
                <a:latin typeface="Carlito"/>
                <a:cs typeface="Carlito"/>
              </a:rPr>
              <a:t>Leaders </a:t>
            </a:r>
            <a:r>
              <a:rPr sz="2800" b="1" spc="-5" dirty="0">
                <a:latin typeface="Carlito"/>
                <a:cs typeface="Carlito"/>
              </a:rPr>
              <a:t>Name : </a:t>
            </a:r>
            <a:r>
              <a:rPr sz="2800" spc="-25" dirty="0">
                <a:latin typeface="Carlito"/>
                <a:cs typeface="Carlito"/>
              </a:rPr>
              <a:t>U. </a:t>
            </a:r>
            <a:r>
              <a:rPr sz="2800" spc="-10" dirty="0">
                <a:latin typeface="Carlito"/>
                <a:cs typeface="Carlito"/>
              </a:rPr>
              <a:t>Lekha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Sree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rlito"/>
                <a:cs typeface="Carlito"/>
              </a:rPr>
              <a:t>College </a:t>
            </a:r>
            <a:r>
              <a:rPr sz="2800" b="1" spc="-10" dirty="0">
                <a:latin typeface="Carlito"/>
                <a:cs typeface="Carlito"/>
              </a:rPr>
              <a:t>Code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:</a:t>
            </a:r>
            <a:r>
              <a:rPr sz="2800" dirty="0">
                <a:latin typeface="Carlito"/>
                <a:cs typeface="Carlito"/>
              </a:rPr>
              <a:t>1-4266244881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12" y="642873"/>
            <a:ext cx="257175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001" y="478358"/>
            <a:ext cx="4557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Solution/Approach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1303781"/>
            <a:ext cx="625094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804670" algn="l"/>
                <a:tab pos="2298700" algn="l"/>
                <a:tab pos="2987675" algn="l"/>
                <a:tab pos="4437380" algn="l"/>
                <a:tab pos="5054600" algn="l"/>
              </a:tabLst>
            </a:pPr>
            <a:r>
              <a:rPr sz="2500" spc="-5" dirty="0">
                <a:latin typeface="Times New Roman"/>
                <a:cs typeface="Times New Roman"/>
              </a:rPr>
              <a:t>Provi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ototy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ar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b="1" spc="5" dirty="0">
                <a:latin typeface="Times New Roman"/>
                <a:cs typeface="Times New Roman"/>
              </a:rPr>
              <a:t>“</a:t>
            </a:r>
            <a:r>
              <a:rPr sz="2500" b="1" spc="-5" dirty="0">
                <a:latin typeface="Times New Roman"/>
                <a:cs typeface="Times New Roman"/>
              </a:rPr>
              <a:t>ad</a:t>
            </a:r>
            <a:r>
              <a:rPr sz="2500" b="1" spc="5" dirty="0">
                <a:latin typeface="Times New Roman"/>
                <a:cs typeface="Times New Roman"/>
              </a:rPr>
              <a:t>m</a:t>
            </a:r>
            <a:r>
              <a:rPr sz="2500" b="1" spc="-5" dirty="0">
                <a:latin typeface="Times New Roman"/>
                <a:cs typeface="Times New Roman"/>
              </a:rPr>
              <a:t>in”  authority”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4021" y="1303781"/>
            <a:ext cx="1616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9770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b="1" spc="5" dirty="0">
                <a:latin typeface="Times New Roman"/>
                <a:cs typeface="Times New Roman"/>
              </a:rPr>
              <a:t>“</a:t>
            </a:r>
            <a:r>
              <a:rPr sz="2500" b="1" spc="-5" dirty="0">
                <a:latin typeface="Times New Roman"/>
                <a:cs typeface="Times New Roman"/>
              </a:rPr>
              <a:t>l</a:t>
            </a:r>
            <a:r>
              <a:rPr sz="2500" b="1" spc="5" dirty="0">
                <a:latin typeface="Times New Roman"/>
                <a:cs typeface="Times New Roman"/>
              </a:rPr>
              <a:t>o</a:t>
            </a:r>
            <a:r>
              <a:rPr sz="2500" b="1" dirty="0">
                <a:latin typeface="Times New Roman"/>
                <a:cs typeface="Times New Roman"/>
              </a:rPr>
              <a:t>c</a:t>
            </a:r>
            <a:r>
              <a:rPr sz="2500" b="1" spc="-5" dirty="0">
                <a:latin typeface="Times New Roman"/>
                <a:cs typeface="Times New Roman"/>
              </a:rPr>
              <a:t>a</a:t>
            </a:r>
            <a:r>
              <a:rPr sz="2500" b="1" dirty="0">
                <a:latin typeface="Times New Roman"/>
                <a:cs typeface="Times New Roman"/>
              </a:rPr>
              <a:t>l</a:t>
            </a:r>
            <a:r>
              <a:rPr sz="2500" b="1" spc="-5" dirty="0">
                <a:latin typeface="Times New Roman"/>
                <a:cs typeface="Times New Roman"/>
              </a:rPr>
              <a:t>-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By </a:t>
            </a:r>
            <a:r>
              <a:rPr b="1" spc="-5" dirty="0">
                <a:latin typeface="Times New Roman"/>
                <a:cs typeface="Times New Roman"/>
              </a:rPr>
              <a:t>scanning the </a:t>
            </a:r>
            <a:r>
              <a:rPr b="1" dirty="0">
                <a:latin typeface="Times New Roman"/>
                <a:cs typeface="Times New Roman"/>
              </a:rPr>
              <a:t>passport </a:t>
            </a:r>
            <a:r>
              <a:rPr spc="-5" dirty="0"/>
              <a:t>, the admin </a:t>
            </a:r>
            <a:r>
              <a:rPr dirty="0"/>
              <a:t>verifies </a:t>
            </a:r>
            <a:r>
              <a:rPr spc="-5" dirty="0"/>
              <a:t>the </a:t>
            </a:r>
            <a:r>
              <a:rPr dirty="0"/>
              <a:t>passport  </a:t>
            </a:r>
            <a:r>
              <a:rPr spc="-5" dirty="0"/>
              <a:t>details.</a:t>
            </a: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Whenever </a:t>
            </a:r>
            <a:r>
              <a:rPr dirty="0"/>
              <a:t>the users </a:t>
            </a:r>
            <a:r>
              <a:rPr spc="-5" dirty="0"/>
              <a:t>want to use any </a:t>
            </a:r>
            <a:r>
              <a:rPr dirty="0"/>
              <a:t>services they </a:t>
            </a:r>
            <a:r>
              <a:rPr spc="-5" dirty="0"/>
              <a:t>should  scan the</a:t>
            </a:r>
            <a:r>
              <a:rPr spc="10" dirty="0"/>
              <a:t> </a:t>
            </a:r>
            <a:r>
              <a:rPr spc="-5" dirty="0"/>
              <a:t>passport.</a:t>
            </a:r>
          </a:p>
          <a:p>
            <a:pPr marL="355600" marR="5715" indent="-342900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After </a:t>
            </a:r>
            <a:r>
              <a:rPr spc="-5" dirty="0"/>
              <a:t>scanning , </a:t>
            </a:r>
            <a:r>
              <a:rPr dirty="0"/>
              <a:t>the accessed services </a:t>
            </a:r>
            <a:r>
              <a:rPr spc="-5" dirty="0"/>
              <a:t>details will </a:t>
            </a:r>
            <a:r>
              <a:rPr dirty="0"/>
              <a:t>be stored  </a:t>
            </a:r>
            <a:r>
              <a:rPr spc="-5" dirty="0"/>
              <a:t>in the</a:t>
            </a:r>
            <a:r>
              <a:rPr dirty="0"/>
              <a:t> </a:t>
            </a:r>
            <a:r>
              <a:rPr spc="-5" dirty="0"/>
              <a:t>database.</a:t>
            </a:r>
          </a:p>
          <a:p>
            <a:pPr marL="355600" marR="5715" indent="-342900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The </a:t>
            </a:r>
            <a:r>
              <a:rPr dirty="0"/>
              <a:t>data </a:t>
            </a:r>
            <a:r>
              <a:rPr spc="-5" dirty="0"/>
              <a:t>in a </a:t>
            </a:r>
            <a:r>
              <a:rPr dirty="0"/>
              <a:t>particular </a:t>
            </a:r>
            <a:r>
              <a:rPr spc="-5" dirty="0"/>
              <a:t>airport can be </a:t>
            </a:r>
            <a:r>
              <a:rPr dirty="0"/>
              <a:t>accessed </a:t>
            </a:r>
            <a:r>
              <a:rPr spc="-5" dirty="0"/>
              <a:t>by the </a:t>
            </a:r>
            <a:r>
              <a:rPr dirty="0"/>
              <a:t>local-  </a:t>
            </a:r>
            <a:r>
              <a:rPr spc="-20" dirty="0"/>
              <a:t>authority.</a:t>
            </a:r>
          </a:p>
          <a:p>
            <a:pPr marL="355600" marR="5715" indent="-342900" algn="just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The </a:t>
            </a:r>
            <a:r>
              <a:rPr dirty="0"/>
              <a:t>data from </a:t>
            </a:r>
            <a:r>
              <a:rPr spc="-5" dirty="0"/>
              <a:t>different </a:t>
            </a:r>
            <a:r>
              <a:rPr dirty="0"/>
              <a:t>airports are </a:t>
            </a:r>
            <a:r>
              <a:rPr b="1" dirty="0">
                <a:latin typeface="Times New Roman"/>
                <a:cs typeface="Times New Roman"/>
              </a:rPr>
              <a:t>integrated </a:t>
            </a:r>
            <a:r>
              <a:rPr dirty="0"/>
              <a:t>into </a:t>
            </a:r>
            <a:r>
              <a:rPr spc="-5" dirty="0"/>
              <a:t>a  database.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The </a:t>
            </a:r>
            <a:r>
              <a:rPr dirty="0"/>
              <a:t>integrated database </a:t>
            </a:r>
            <a:r>
              <a:rPr spc="-5" dirty="0"/>
              <a:t>can be </a:t>
            </a:r>
            <a:r>
              <a:rPr dirty="0"/>
              <a:t>accessed </a:t>
            </a:r>
            <a:r>
              <a:rPr spc="-5" dirty="0"/>
              <a:t>by </a:t>
            </a:r>
            <a:r>
              <a:rPr dirty="0"/>
              <a:t>the admin using  </a:t>
            </a:r>
            <a:r>
              <a:rPr spc="-5" dirty="0"/>
              <a:t>different </a:t>
            </a:r>
            <a:r>
              <a:rPr b="1" dirty="0">
                <a:latin typeface="Times New Roman"/>
                <a:cs typeface="Times New Roman"/>
              </a:rPr>
              <a:t>visualization </a:t>
            </a:r>
            <a:r>
              <a:rPr b="1" spc="-5" dirty="0">
                <a:latin typeface="Times New Roman"/>
                <a:cs typeface="Times New Roman"/>
              </a:rPr>
              <a:t>techniques - </a:t>
            </a:r>
            <a:r>
              <a:rPr spc="-5" dirty="0"/>
              <a:t>Bar </a:t>
            </a:r>
            <a:r>
              <a:rPr dirty="0"/>
              <a:t>graphs </a:t>
            </a:r>
            <a:r>
              <a:rPr spc="-5" dirty="0"/>
              <a:t>, pie </a:t>
            </a:r>
            <a:r>
              <a:rPr dirty="0"/>
              <a:t>charts,  </a:t>
            </a:r>
            <a:r>
              <a:rPr spc="-5" dirty="0"/>
              <a:t>histograms.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080" y="576199"/>
            <a:ext cx="4037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USECASE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DIAGRAM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2262"/>
            <a:ext cx="3766820" cy="442531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600" b="1" dirty="0">
                <a:latin typeface="Times New Roman"/>
                <a:cs typeface="Times New Roman"/>
              </a:rPr>
              <a:t>Passenger:</a:t>
            </a:r>
            <a:endParaRPr sz="2600">
              <a:latin typeface="Times New Roman"/>
              <a:cs typeface="Times New Roman"/>
            </a:endParaRPr>
          </a:p>
          <a:p>
            <a:pPr marL="355600" marR="39370" indent="-342900">
              <a:lnSpc>
                <a:spcPts val="2810"/>
              </a:lnSpc>
              <a:spcBef>
                <a:spcPts val="66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Scans the passport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before  using 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services.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00" b="1" dirty="0">
                <a:latin typeface="Times New Roman"/>
                <a:cs typeface="Times New Roman"/>
              </a:rPr>
              <a:t>Administrator:</a:t>
            </a:r>
            <a:endParaRPr sz="2600">
              <a:latin typeface="Times New Roman"/>
              <a:cs typeface="Times New Roman"/>
            </a:endParaRPr>
          </a:p>
          <a:p>
            <a:pPr marL="355600" marR="160020" indent="-342900">
              <a:lnSpc>
                <a:spcPts val="2810"/>
              </a:lnSpc>
              <a:spcBef>
                <a:spcPts val="66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Visualizes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integrated  data from </a:t>
            </a:r>
            <a:r>
              <a:rPr sz="2600" spc="-10" dirty="0">
                <a:latin typeface="Times New Roman"/>
                <a:cs typeface="Times New Roman"/>
              </a:rPr>
              <a:t>different  </a:t>
            </a:r>
            <a:r>
              <a:rPr sz="2600" spc="-5" dirty="0">
                <a:latin typeface="Times New Roman"/>
                <a:cs typeface="Times New Roman"/>
              </a:rPr>
              <a:t>airports.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00" b="1" dirty="0">
                <a:latin typeface="Times New Roman"/>
                <a:cs typeface="Times New Roman"/>
              </a:rPr>
              <a:t>Local-authority: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10"/>
              </a:lnSpc>
              <a:spcBef>
                <a:spcPts val="66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Access the data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regarding  </a:t>
            </a:r>
            <a:r>
              <a:rPr sz="2600" spc="-5" dirty="0">
                <a:latin typeface="Times New Roman"/>
                <a:cs typeface="Times New Roman"/>
              </a:rPr>
              <a:t>services </a:t>
            </a:r>
            <a:r>
              <a:rPr sz="2600" dirty="0">
                <a:latin typeface="Times New Roman"/>
                <a:cs typeface="Times New Roman"/>
              </a:rPr>
              <a:t>of particular  airport.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717883"/>
            <a:ext cx="4038600" cy="4425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5328" y="1087728"/>
            <a:ext cx="1361372" cy="95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4226" y="913332"/>
            <a:ext cx="1141387" cy="1069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442" y="3520457"/>
            <a:ext cx="1285875" cy="1247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321" y="2026009"/>
            <a:ext cx="84581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5" dirty="0">
                <a:latin typeface="Carlito"/>
                <a:cs typeface="Carlito"/>
              </a:rPr>
              <a:t>P</a:t>
            </a:r>
            <a:r>
              <a:rPr sz="1300" b="1" dirty="0">
                <a:latin typeface="Carlito"/>
                <a:cs typeface="Carlito"/>
              </a:rPr>
              <a:t>ass</a:t>
            </a:r>
            <a:r>
              <a:rPr sz="1300" b="1" spc="5" dirty="0">
                <a:latin typeface="Carlito"/>
                <a:cs typeface="Carlito"/>
              </a:rPr>
              <a:t>e</a:t>
            </a:r>
            <a:r>
              <a:rPr sz="1300" b="1" dirty="0">
                <a:latin typeface="Carlito"/>
                <a:cs typeface="Carlito"/>
              </a:rPr>
              <a:t>n</a:t>
            </a:r>
            <a:r>
              <a:rPr sz="1300" b="1" spc="-30" dirty="0">
                <a:latin typeface="Carlito"/>
                <a:cs typeface="Carlito"/>
              </a:rPr>
              <a:t>g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30" dirty="0">
                <a:latin typeface="Carlito"/>
                <a:cs typeface="Carlito"/>
              </a:rPr>
              <a:t>r</a:t>
            </a:r>
            <a:r>
              <a:rPr sz="1300" b="1" dirty="0">
                <a:latin typeface="Carlito"/>
                <a:cs typeface="Carlito"/>
              </a:rPr>
              <a:t>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4178" y="2156538"/>
            <a:ext cx="71464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5" dirty="0">
                <a:latin typeface="Carlito"/>
                <a:cs typeface="Carlito"/>
              </a:rPr>
              <a:t>P</a:t>
            </a:r>
            <a:r>
              <a:rPr sz="1300" b="1" dirty="0">
                <a:latin typeface="Carlito"/>
                <a:cs typeface="Carlito"/>
              </a:rPr>
              <a:t>ass</a:t>
            </a:r>
            <a:r>
              <a:rPr sz="1300" b="1" spc="5" dirty="0">
                <a:latin typeface="Carlito"/>
                <a:cs typeface="Carlito"/>
              </a:rPr>
              <a:t>p</a:t>
            </a:r>
            <a:r>
              <a:rPr sz="1300" b="1" dirty="0">
                <a:latin typeface="Carlito"/>
                <a:cs typeface="Carlito"/>
              </a:rPr>
              <a:t>ort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0150" y="2001990"/>
            <a:ext cx="838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dirty="0">
                <a:latin typeface="Carlito"/>
                <a:cs typeface="Carlito"/>
              </a:rPr>
              <a:t>Barcode Scanner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4757" y="4932779"/>
            <a:ext cx="1480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arlito"/>
                <a:cs typeface="Carlito"/>
              </a:rPr>
              <a:t>I</a:t>
            </a:r>
            <a:r>
              <a:rPr sz="1300" b="1" spc="-10" dirty="0">
                <a:latin typeface="Carlito"/>
                <a:cs typeface="Carlito"/>
              </a:rPr>
              <a:t>n</a:t>
            </a:r>
            <a:r>
              <a:rPr sz="1300" b="1" spc="-2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g</a:t>
            </a:r>
            <a:r>
              <a:rPr sz="1300" b="1" spc="-40" dirty="0">
                <a:latin typeface="Carlito"/>
                <a:cs typeface="Carlito"/>
              </a:rPr>
              <a:t>r</a:t>
            </a:r>
            <a:r>
              <a:rPr sz="1300" b="1" spc="-15" dirty="0">
                <a:latin typeface="Carlito"/>
                <a:cs typeface="Carlito"/>
              </a:rPr>
              <a:t>a</a:t>
            </a:r>
            <a:r>
              <a:rPr sz="1300" b="1" spc="-25" dirty="0">
                <a:latin typeface="Carlito"/>
                <a:cs typeface="Carlito"/>
              </a:rPr>
              <a:t>t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spc="-5" dirty="0">
                <a:latin typeface="Carlito"/>
                <a:cs typeface="Carlito"/>
              </a:rPr>
              <a:t>d</a:t>
            </a:r>
            <a:r>
              <a:rPr sz="1300" b="1" dirty="0">
                <a:latin typeface="Carlito"/>
                <a:cs typeface="Carlito"/>
              </a:rPr>
              <a:t>-D</a:t>
            </a:r>
            <a:r>
              <a:rPr sz="1300" b="1" spc="-15" dirty="0">
                <a:latin typeface="Carlito"/>
                <a:cs typeface="Carlito"/>
              </a:rPr>
              <a:t>a</a:t>
            </a:r>
            <a:r>
              <a:rPr sz="1300" b="1" spc="-25" dirty="0">
                <a:latin typeface="Carlito"/>
                <a:cs typeface="Carlito"/>
              </a:rPr>
              <a:t>t</a:t>
            </a:r>
            <a:r>
              <a:rPr lang="en-US" sz="1300" b="1" dirty="0">
                <a:latin typeface="Carlito"/>
                <a:cs typeface="Carlito"/>
              </a:rPr>
              <a:t>a</a:t>
            </a:r>
            <a:r>
              <a:rPr sz="1300" b="1" spc="-10" dirty="0">
                <a:latin typeface="Carlito"/>
                <a:cs typeface="Carlito"/>
              </a:rPr>
              <a:t>b</a:t>
            </a:r>
            <a:r>
              <a:rPr sz="1300" b="1" dirty="0">
                <a:latin typeface="Carlito"/>
                <a:cs typeface="Carlito"/>
              </a:rPr>
              <a:t>ase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6760" y="1008655"/>
            <a:ext cx="1218411" cy="88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60337" y="2019219"/>
            <a:ext cx="631567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arlito"/>
                <a:cs typeface="Carlito"/>
              </a:rPr>
              <a:t>Se</a:t>
            </a:r>
            <a:r>
              <a:rPr sz="1300" b="1" spc="10" dirty="0">
                <a:latin typeface="Carlito"/>
                <a:cs typeface="Carlito"/>
              </a:rPr>
              <a:t>r</a:t>
            </a:r>
            <a:r>
              <a:rPr sz="1300" b="1" spc="-5" dirty="0">
                <a:latin typeface="Carlito"/>
                <a:cs typeface="Carlito"/>
              </a:rPr>
              <a:t>vic</a:t>
            </a:r>
            <a:r>
              <a:rPr sz="1300" b="1" spc="5" dirty="0">
                <a:latin typeface="Carlito"/>
                <a:cs typeface="Carlito"/>
              </a:rPr>
              <a:t>e</a:t>
            </a:r>
            <a:r>
              <a:rPr sz="1300" b="1" dirty="0">
                <a:latin typeface="Carlito"/>
                <a:cs typeface="Carlito"/>
              </a:rPr>
              <a:t>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0337" y="5923359"/>
            <a:ext cx="787462" cy="640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87346" y="6526130"/>
            <a:ext cx="1268437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Local-Authorities</a:t>
            </a:r>
            <a:endParaRPr sz="13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61839" y="3649783"/>
            <a:ext cx="1500505" cy="714375"/>
            <a:chOff x="7143750" y="1857375"/>
            <a:chExt cx="1500505" cy="714375"/>
          </a:xfrm>
        </p:grpSpPr>
        <p:sp>
          <p:nvSpPr>
            <p:cNvPr id="17" name="object 17"/>
            <p:cNvSpPr/>
            <p:nvPr/>
          </p:nvSpPr>
          <p:spPr>
            <a:xfrm>
              <a:off x="7143750" y="1878836"/>
              <a:ext cx="785812" cy="6929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58125" y="1857375"/>
              <a:ext cx="785812" cy="7143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61987" y="4611814"/>
            <a:ext cx="785812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D</a:t>
            </a:r>
            <a:r>
              <a:rPr sz="1300" b="1" spc="-10" dirty="0">
                <a:latin typeface="Carlito"/>
                <a:cs typeface="Carlito"/>
              </a:rPr>
              <a:t>a</a:t>
            </a:r>
            <a:r>
              <a:rPr sz="1300" b="1" spc="-15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abas</a:t>
            </a:r>
            <a:r>
              <a:rPr sz="1300" b="1" spc="-10" dirty="0">
                <a:latin typeface="Carlito"/>
                <a:cs typeface="Carlito"/>
              </a:rPr>
              <a:t>e</a:t>
            </a:r>
            <a:r>
              <a:rPr sz="1300" b="1" dirty="0">
                <a:latin typeface="Carlito"/>
                <a:cs typeface="Carlito"/>
              </a:rPr>
              <a:t>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 rot="16200000">
            <a:off x="1706448" y="1181540"/>
            <a:ext cx="348028" cy="544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4064" y="1274299"/>
            <a:ext cx="866779" cy="348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62713" y="1762356"/>
            <a:ext cx="80191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Accessing</a:t>
            </a:r>
            <a:endParaRPr sz="1300" b="1" dirty="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</a:pPr>
            <a:r>
              <a:rPr sz="1300" b="1" spc="-5" dirty="0">
                <a:latin typeface="Carlito"/>
                <a:cs typeface="Carlito"/>
              </a:rPr>
              <a:t>-</a:t>
            </a:r>
            <a:r>
              <a:rPr lang="en-US" sz="1300" b="1" spc="-5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services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 rot="5400000">
            <a:off x="7423521" y="2637496"/>
            <a:ext cx="703897" cy="348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94364" y="2577326"/>
            <a:ext cx="84404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D</a:t>
            </a:r>
            <a:r>
              <a:rPr sz="1300" b="1" spc="-15" dirty="0">
                <a:latin typeface="Carlito"/>
                <a:cs typeface="Carlito"/>
              </a:rPr>
              <a:t>e</a:t>
            </a:r>
            <a:r>
              <a:rPr sz="1300" b="1" spc="-30" dirty="0">
                <a:latin typeface="Carlito"/>
                <a:cs typeface="Carlito"/>
              </a:rPr>
              <a:t>t</a:t>
            </a:r>
            <a:r>
              <a:rPr sz="1300" b="1" dirty="0">
                <a:latin typeface="Carlito"/>
                <a:cs typeface="Carlito"/>
              </a:rPr>
              <a:t>a</a:t>
            </a:r>
            <a:r>
              <a:rPr sz="1300" b="1" spc="-10" dirty="0">
                <a:latin typeface="Carlito"/>
                <a:cs typeface="Carlito"/>
              </a:rPr>
              <a:t>il</a:t>
            </a:r>
            <a:r>
              <a:rPr sz="1300" b="1" dirty="0">
                <a:latin typeface="Carlito"/>
                <a:cs typeface="Carlito"/>
              </a:rPr>
              <a:t>s  </a:t>
            </a:r>
            <a:r>
              <a:rPr sz="1300" b="1" spc="-15" dirty="0">
                <a:latin typeface="Carlito"/>
                <a:cs typeface="Carlito"/>
              </a:rPr>
              <a:t>stored </a:t>
            </a:r>
            <a:r>
              <a:rPr sz="1300" b="1" spc="-5" dirty="0">
                <a:latin typeface="Carlito"/>
                <a:cs typeface="Carlito"/>
              </a:rPr>
              <a:t>in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spc="-5" dirty="0">
                <a:latin typeface="Carlito"/>
                <a:cs typeface="Carlito"/>
              </a:rPr>
              <a:t>DB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75966" y="4955583"/>
            <a:ext cx="348028" cy="792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10049" y="5214585"/>
            <a:ext cx="891406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Access</a:t>
            </a:r>
            <a:r>
              <a:rPr sz="1300" b="1" spc="-60" dirty="0">
                <a:latin typeface="Carlito"/>
                <a:cs typeface="Carlito"/>
              </a:rPr>
              <a:t> </a:t>
            </a:r>
            <a:r>
              <a:rPr sz="1300" b="1" spc="-15" dirty="0">
                <a:latin typeface="Carlito"/>
                <a:cs typeface="Carlito"/>
              </a:rPr>
              <a:t>data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9489" y="4864011"/>
            <a:ext cx="1210408" cy="239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300" b="1" spc="-5" dirty="0">
                <a:latin typeface="Carlito"/>
                <a:cs typeface="Carlito"/>
              </a:rPr>
              <a:t>Visualizing</a:t>
            </a:r>
            <a:r>
              <a:rPr sz="1300" b="1" spc="10" dirty="0">
                <a:latin typeface="Carlito"/>
                <a:cs typeface="Carlito"/>
              </a:rPr>
              <a:t> </a:t>
            </a:r>
            <a:r>
              <a:rPr sz="1300" b="1" spc="-15" dirty="0">
                <a:latin typeface="Carlito"/>
                <a:cs typeface="Carlito"/>
              </a:rPr>
              <a:t>data</a:t>
            </a:r>
            <a:endParaRPr sz="1300" b="1" dirty="0">
              <a:latin typeface="Carlito"/>
              <a:cs typeface="Carlito"/>
            </a:endParaRPr>
          </a:p>
        </p:txBody>
      </p:sp>
      <p:pic>
        <p:nvPicPr>
          <p:cNvPr id="39" name="Picture 38" descr="BARCOD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9635" y="998711"/>
            <a:ext cx="1089660" cy="838200"/>
          </a:xfrm>
          <a:prstGeom prst="rect">
            <a:avLst/>
          </a:prstGeom>
        </p:spPr>
      </p:pic>
      <p:sp>
        <p:nvSpPr>
          <p:cNvPr id="38" name="object 27">
            <a:extLst>
              <a:ext uri="{FF2B5EF4-FFF2-40B4-BE49-F238E27FC236}">
                <a16:creationId xmlns:a16="http://schemas.microsoft.com/office/drawing/2014/main" id="{96B2890D-D7C2-484F-960D-865EFF9964B6}"/>
              </a:ext>
            </a:extLst>
          </p:cNvPr>
          <p:cNvSpPr/>
          <p:nvPr/>
        </p:nvSpPr>
        <p:spPr>
          <a:xfrm rot="10800000">
            <a:off x="2315083" y="3807143"/>
            <a:ext cx="866779" cy="348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89FB4-33BC-0E4A-BB9C-DD1389D83E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328" y="3193218"/>
            <a:ext cx="1682232" cy="1553691"/>
          </a:xfrm>
          <a:prstGeom prst="rect">
            <a:avLst/>
          </a:prstGeom>
        </p:spPr>
      </p:pic>
      <p:sp>
        <p:nvSpPr>
          <p:cNvPr id="40" name="object 27">
            <a:extLst>
              <a:ext uri="{FF2B5EF4-FFF2-40B4-BE49-F238E27FC236}">
                <a16:creationId xmlns:a16="http://schemas.microsoft.com/office/drawing/2014/main" id="{1BF24BC9-1D8F-BD4F-B033-EE2779B118DB}"/>
              </a:ext>
            </a:extLst>
          </p:cNvPr>
          <p:cNvSpPr/>
          <p:nvPr/>
        </p:nvSpPr>
        <p:spPr>
          <a:xfrm rot="10800000">
            <a:off x="5503865" y="3911237"/>
            <a:ext cx="866779" cy="348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48096D57-4F8F-5249-9FF7-402DAE2A397C}"/>
              </a:ext>
            </a:extLst>
          </p:cNvPr>
          <p:cNvSpPr txBox="1"/>
          <p:nvPr/>
        </p:nvSpPr>
        <p:spPr>
          <a:xfrm>
            <a:off x="5435388" y="4505374"/>
            <a:ext cx="1210408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spc="-5" dirty="0">
                <a:latin typeface="Carlito"/>
                <a:cs typeface="Carlito"/>
              </a:rPr>
              <a:t>Integrating Data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43" name="object 32">
            <a:extLst>
              <a:ext uri="{FF2B5EF4-FFF2-40B4-BE49-F238E27FC236}">
                <a16:creationId xmlns:a16="http://schemas.microsoft.com/office/drawing/2014/main" id="{8847FBF6-1615-274F-8D48-30D8315FDA6B}"/>
              </a:ext>
            </a:extLst>
          </p:cNvPr>
          <p:cNvSpPr txBox="1"/>
          <p:nvPr/>
        </p:nvSpPr>
        <p:spPr>
          <a:xfrm>
            <a:off x="2068531" y="4328416"/>
            <a:ext cx="1285875" cy="625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300" b="1" dirty="0">
                <a:latin typeface="Carlito"/>
                <a:cs typeface="Carlito"/>
              </a:rPr>
              <a:t>Pictorial Representation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300" b="1" dirty="0">
                <a:latin typeface="Carlito"/>
                <a:cs typeface="Carlito"/>
              </a:rPr>
              <a:t>of data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3B7C74BC-7536-5942-A122-72F9D39EF56F}"/>
              </a:ext>
            </a:extLst>
          </p:cNvPr>
          <p:cNvSpPr/>
          <p:nvPr/>
        </p:nvSpPr>
        <p:spPr>
          <a:xfrm>
            <a:off x="3574757" y="1274299"/>
            <a:ext cx="866779" cy="348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833E8867-1510-6D4C-81EB-1FB545586A20}"/>
              </a:ext>
            </a:extLst>
          </p:cNvPr>
          <p:cNvSpPr txBox="1"/>
          <p:nvPr/>
        </p:nvSpPr>
        <p:spPr>
          <a:xfrm>
            <a:off x="3669727" y="1758792"/>
            <a:ext cx="71464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dirty="0">
                <a:latin typeface="Carlito"/>
                <a:cs typeface="Carlito"/>
              </a:rPr>
              <a:t>Scanning</a:t>
            </a:r>
            <a:endParaRPr sz="1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4007"/>
            <a:ext cx="2908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" dirty="0">
                <a:latin typeface="Carlito"/>
                <a:cs typeface="Carlito"/>
              </a:rPr>
              <a:t>Technology</a:t>
            </a:r>
            <a:r>
              <a:rPr sz="3200" b="1" spc="-10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Stack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6047105" cy="41230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Python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Bootstrap/HTML/PHP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Arduino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Google Firebase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Dependencies: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2228215" algn="l"/>
              </a:tabLst>
            </a:pPr>
            <a:r>
              <a:rPr sz="2800" spc="-5" dirty="0">
                <a:latin typeface="Times New Roman"/>
                <a:cs typeface="Times New Roman"/>
              </a:rPr>
              <a:t>Life time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Hardware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Assembly.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stable Internet connection is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254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Carlito</vt:lpstr>
      <vt:lpstr>Times New Roman</vt:lpstr>
      <vt:lpstr>Wingdings</vt:lpstr>
      <vt:lpstr>Office Theme</vt:lpstr>
      <vt:lpstr>SMART INDIA  HACKTHON 2020</vt:lpstr>
      <vt:lpstr>Solution/Approach</vt:lpstr>
      <vt:lpstr>USECASE DIAGRAM</vt:lpstr>
      <vt:lpstr>PowerPoint Presentation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mukesh suryadevara</cp:lastModifiedBy>
  <cp:revision>3</cp:revision>
  <dcterms:created xsi:type="dcterms:W3CDTF">2022-03-24T10:48:57Z</dcterms:created>
  <dcterms:modified xsi:type="dcterms:W3CDTF">2022-04-15T07:55:12Z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2022-03-24T00:00:00Z</vt:filetime>
  </property>
</Properties>
</file>