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63" r:id="rId2"/>
  </p:sldIdLst>
  <p:sldSz cx="32918400" cy="21945600"/>
  <p:notesSz cx="31954788" cy="50149125"/>
  <p:embeddedFontLst>
    <p:embeddedFont>
      <p:font typeface="Libre Baskerville" panose="02000000000000000000" pitchFamily="2" charset="0"/>
      <p:regular r:id="rId5"/>
      <p:bold r:id="rId6"/>
      <p:italic r:id="rId7"/>
    </p:embeddedFont>
    <p:embeddedFont>
      <p:font typeface="Tahoma" panose="020B0604030504040204" pitchFamily="34" charset="0"/>
      <p:regular r:id="rId8"/>
      <p:bold r:id="rId9"/>
    </p:embeddedFont>
  </p:embeddedFontLst>
  <p:custDataLst>
    <p:tags r:id="rId10"/>
  </p:custDataLst>
  <p:defaultTextStyle>
    <a:defPPr>
      <a:defRPr lang="en-US"/>
    </a:defPPr>
    <a:lvl1pPr algn="l" rtl="0" eaLnBrk="0" fontAlgn="base" hangingPunct="0">
      <a:spcBef>
        <a:spcPct val="0"/>
      </a:spcBef>
      <a:spcAft>
        <a:spcPct val="0"/>
      </a:spcAft>
      <a:defRPr sz="1714" kern="1200">
        <a:solidFill>
          <a:schemeClr val="tx1"/>
        </a:solidFill>
        <a:latin typeface="Times New Roman" pitchFamily="18" charset="0"/>
        <a:ea typeface="+mn-ea"/>
        <a:cs typeface="+mn-cs"/>
      </a:defRPr>
    </a:lvl1pPr>
    <a:lvl2pPr marL="326532" algn="l" rtl="0" eaLnBrk="0" fontAlgn="base" hangingPunct="0">
      <a:spcBef>
        <a:spcPct val="0"/>
      </a:spcBef>
      <a:spcAft>
        <a:spcPct val="0"/>
      </a:spcAft>
      <a:defRPr sz="1714" kern="1200">
        <a:solidFill>
          <a:schemeClr val="tx1"/>
        </a:solidFill>
        <a:latin typeface="Times New Roman" pitchFamily="18" charset="0"/>
        <a:ea typeface="+mn-ea"/>
        <a:cs typeface="+mn-cs"/>
      </a:defRPr>
    </a:lvl2pPr>
    <a:lvl3pPr marL="653064" algn="l" rtl="0" eaLnBrk="0" fontAlgn="base" hangingPunct="0">
      <a:spcBef>
        <a:spcPct val="0"/>
      </a:spcBef>
      <a:spcAft>
        <a:spcPct val="0"/>
      </a:spcAft>
      <a:defRPr sz="1714" kern="1200">
        <a:solidFill>
          <a:schemeClr val="tx1"/>
        </a:solidFill>
        <a:latin typeface="Times New Roman" pitchFamily="18" charset="0"/>
        <a:ea typeface="+mn-ea"/>
        <a:cs typeface="+mn-cs"/>
      </a:defRPr>
    </a:lvl3pPr>
    <a:lvl4pPr marL="979597" algn="l" rtl="0" eaLnBrk="0" fontAlgn="base" hangingPunct="0">
      <a:spcBef>
        <a:spcPct val="0"/>
      </a:spcBef>
      <a:spcAft>
        <a:spcPct val="0"/>
      </a:spcAft>
      <a:defRPr sz="1714" kern="1200">
        <a:solidFill>
          <a:schemeClr val="tx1"/>
        </a:solidFill>
        <a:latin typeface="Times New Roman" pitchFamily="18" charset="0"/>
        <a:ea typeface="+mn-ea"/>
        <a:cs typeface="+mn-cs"/>
      </a:defRPr>
    </a:lvl4pPr>
    <a:lvl5pPr marL="1306129" algn="l" rtl="0" eaLnBrk="0" fontAlgn="base" hangingPunct="0">
      <a:spcBef>
        <a:spcPct val="0"/>
      </a:spcBef>
      <a:spcAft>
        <a:spcPct val="0"/>
      </a:spcAft>
      <a:defRPr sz="1714" kern="1200">
        <a:solidFill>
          <a:schemeClr val="tx1"/>
        </a:solidFill>
        <a:latin typeface="Times New Roman" pitchFamily="18" charset="0"/>
        <a:ea typeface="+mn-ea"/>
        <a:cs typeface="+mn-cs"/>
      </a:defRPr>
    </a:lvl5pPr>
    <a:lvl6pPr marL="1632661" algn="l" defTabSz="653064" rtl="0" eaLnBrk="1" latinLnBrk="0" hangingPunct="1">
      <a:defRPr sz="1714" kern="1200">
        <a:solidFill>
          <a:schemeClr val="tx1"/>
        </a:solidFill>
        <a:latin typeface="Times New Roman" pitchFamily="18" charset="0"/>
        <a:ea typeface="+mn-ea"/>
        <a:cs typeface="+mn-cs"/>
      </a:defRPr>
    </a:lvl6pPr>
    <a:lvl7pPr marL="1959193" algn="l" defTabSz="653064" rtl="0" eaLnBrk="1" latinLnBrk="0" hangingPunct="1">
      <a:defRPr sz="1714" kern="1200">
        <a:solidFill>
          <a:schemeClr val="tx1"/>
        </a:solidFill>
        <a:latin typeface="Times New Roman" pitchFamily="18" charset="0"/>
        <a:ea typeface="+mn-ea"/>
        <a:cs typeface="+mn-cs"/>
      </a:defRPr>
    </a:lvl7pPr>
    <a:lvl8pPr marL="2285726" algn="l" defTabSz="653064" rtl="0" eaLnBrk="1" latinLnBrk="0" hangingPunct="1">
      <a:defRPr sz="1714" kern="1200">
        <a:solidFill>
          <a:schemeClr val="tx1"/>
        </a:solidFill>
        <a:latin typeface="Times New Roman" pitchFamily="18" charset="0"/>
        <a:ea typeface="+mn-ea"/>
        <a:cs typeface="+mn-cs"/>
      </a:defRPr>
    </a:lvl8pPr>
    <a:lvl9pPr marL="2612258" algn="l" defTabSz="653064" rtl="0" eaLnBrk="1" latinLnBrk="0" hangingPunct="1">
      <a:defRPr sz="1714"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3312" userDrawn="1">
          <p15:clr>
            <a:srgbClr val="A4A3A4"/>
          </p15:clr>
        </p15:guide>
        <p15:guide id="2" orient="horz" pos="3755" userDrawn="1">
          <p15:clr>
            <a:srgbClr val="A4A3A4"/>
          </p15:clr>
        </p15:guide>
        <p15:guide id="3" orient="horz" pos="2355" userDrawn="1">
          <p15:clr>
            <a:srgbClr val="A4A3A4"/>
          </p15:clr>
        </p15:guide>
        <p15:guide id="4" orient="horz" pos="4164" userDrawn="1">
          <p15:clr>
            <a:srgbClr val="A4A3A4"/>
          </p15:clr>
        </p15:guide>
        <p15:guide id="5" pos="540" userDrawn="1">
          <p15:clr>
            <a:srgbClr val="A4A3A4"/>
          </p15:clr>
        </p15:guide>
        <p15:guide id="6" pos="5184" userDrawn="1">
          <p15:clr>
            <a:srgbClr val="A4A3A4"/>
          </p15:clr>
        </p15:guide>
        <p15:guide id="7" pos="5544" userDrawn="1">
          <p15:clr>
            <a:srgbClr val="A4A3A4"/>
          </p15:clr>
        </p15:guide>
        <p15:guide id="8" pos="10188" userDrawn="1">
          <p15:clr>
            <a:srgbClr val="A4A3A4"/>
          </p15:clr>
        </p15:guide>
        <p15:guide id="9" pos="10548" userDrawn="1">
          <p15:clr>
            <a:srgbClr val="A4A3A4"/>
          </p15:clr>
        </p15:guide>
        <p15:guide id="10" pos="15192" userDrawn="1">
          <p15:clr>
            <a:srgbClr val="A4A3A4"/>
          </p15:clr>
        </p15:guide>
        <p15:guide id="11" pos="15552" userDrawn="1">
          <p15:clr>
            <a:srgbClr val="A4A3A4"/>
          </p15:clr>
        </p15:guide>
        <p15:guide id="12" pos="20196" userDrawn="1">
          <p15:clr>
            <a:srgbClr val="A4A3A4"/>
          </p15:clr>
        </p15:guide>
      </p15:sldGuideLst>
    </p:ext>
    <p:ext uri="{2D200454-40CA-4A62-9FC3-DE9A4176ACB9}">
      <p15:notesGuideLst xmlns:p15="http://schemas.microsoft.com/office/powerpoint/2012/main">
        <p15:guide id="1" orient="horz" pos="15795">
          <p15:clr>
            <a:srgbClr val="A4A3A4"/>
          </p15:clr>
        </p15:guide>
        <p15:guide id="2" pos="1006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wmya J S" initials="SJ" lastIdx="1" clrIdx="0">
    <p:extLst>
      <p:ext uri="{19B8F6BF-5375-455C-9EA6-DF929625EA0E}">
        <p15:presenceInfo xmlns:p15="http://schemas.microsoft.com/office/powerpoint/2012/main" userId="80b747da2841564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D3FF"/>
    <a:srgbClr val="63A4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4660" autoAdjust="0"/>
  </p:normalViewPr>
  <p:slideViewPr>
    <p:cSldViewPr>
      <p:cViewPr varScale="1">
        <p:scale>
          <a:sx n="25" d="100"/>
          <a:sy n="25" d="100"/>
        </p:scale>
        <p:origin x="1598" y="62"/>
      </p:cViewPr>
      <p:guideLst>
        <p:guide orient="horz" pos="13312"/>
        <p:guide orient="horz" pos="3755"/>
        <p:guide orient="horz" pos="2355"/>
        <p:guide orient="horz" pos="4164"/>
        <p:guide pos="540"/>
        <p:guide pos="5184"/>
        <p:guide pos="5544"/>
        <p:guide pos="10188"/>
        <p:guide pos="10548"/>
        <p:guide pos="15192"/>
        <p:guide pos="15552"/>
        <p:guide pos="201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p:cViewPr varScale="1">
        <p:scale>
          <a:sx n="17" d="100"/>
          <a:sy n="17" d="100"/>
        </p:scale>
        <p:origin x="4416" y="178"/>
      </p:cViewPr>
      <p:guideLst>
        <p:guide orient="horz" pos="15795"/>
        <p:guide pos="1006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commentAuthors" Target="commentAuthors.xml"/><Relationship Id="rId5" Type="http://schemas.openxmlformats.org/officeDocument/2006/relationships/font" Target="fonts/font1.fntdata"/><Relationship Id="rId15" Type="http://schemas.openxmlformats.org/officeDocument/2006/relationships/tableStyles" Target="tableStyles.xml"/><Relationship Id="rId10"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defTabSz="4508500">
              <a:defRPr sz="6000"/>
            </a:lvl1pPr>
          </a:lstStyle>
          <a:p>
            <a:pPr>
              <a:defRPr/>
            </a:pPr>
            <a:endParaRPr lang="en-AU"/>
          </a:p>
        </p:txBody>
      </p:sp>
      <p:sp>
        <p:nvSpPr>
          <p:cNvPr id="4099" name="Rectangle 3"/>
          <p:cNvSpPr>
            <a:spLocks noGrp="1" noChangeArrowheads="1"/>
          </p:cNvSpPr>
          <p:nvPr>
            <p:ph type="dt" sz="quarter"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algn="r" defTabSz="4508500">
              <a:defRPr sz="6000"/>
            </a:lvl1pPr>
          </a:lstStyle>
          <a:p>
            <a:pPr>
              <a:defRPr/>
            </a:pPr>
            <a:endParaRPr lang="en-AU"/>
          </a:p>
        </p:txBody>
      </p:sp>
      <p:sp>
        <p:nvSpPr>
          <p:cNvPr id="4100" name="Rectangle 4"/>
          <p:cNvSpPr>
            <a:spLocks noGrp="1" noChangeArrowheads="1"/>
          </p:cNvSpPr>
          <p:nvPr>
            <p:ph type="ftr" sz="quarter" idx="2"/>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defTabSz="4508500">
              <a:defRPr sz="6000"/>
            </a:lvl1pPr>
          </a:lstStyle>
          <a:p>
            <a:pPr>
              <a:defRPr/>
            </a:pPr>
            <a:endParaRPr lang="en-AU"/>
          </a:p>
        </p:txBody>
      </p:sp>
      <p:sp>
        <p:nvSpPr>
          <p:cNvPr id="4101" name="Rectangle 5"/>
          <p:cNvSpPr>
            <a:spLocks noGrp="1" noChangeArrowheads="1"/>
          </p:cNvSpPr>
          <p:nvPr>
            <p:ph type="sldNum" sz="quarter" idx="3"/>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algn="r" defTabSz="4508500">
              <a:defRPr sz="6000"/>
            </a:lvl1pPr>
          </a:lstStyle>
          <a:p>
            <a:pPr>
              <a:defRPr/>
            </a:pPr>
            <a:fld id="{440C443C-8022-4F5D-8F2E-5133654FC91D}" type="slidenum">
              <a:rPr lang="en-AU"/>
              <a:pPr>
                <a:defRPr/>
              </a:pPr>
              <a:t>‹#›</a:t>
            </a:fld>
            <a:endParaRPr lang="en-AU"/>
          </a:p>
        </p:txBody>
      </p:sp>
    </p:spTree>
    <p:extLst>
      <p:ext uri="{BB962C8B-B14F-4D97-AF65-F5344CB8AC3E}">
        <p14:creationId xmlns:p14="http://schemas.microsoft.com/office/powerpoint/2010/main" val="39979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defTabSz="4508500">
              <a:defRPr sz="6000"/>
            </a:lvl1pPr>
          </a:lstStyle>
          <a:p>
            <a:pPr>
              <a:defRPr/>
            </a:pPr>
            <a:endParaRPr lang="en-AU"/>
          </a:p>
        </p:txBody>
      </p:sp>
      <p:sp>
        <p:nvSpPr>
          <p:cNvPr id="3075" name="Rectangle 3"/>
          <p:cNvSpPr>
            <a:spLocks noGrp="1" noChangeArrowheads="1"/>
          </p:cNvSpPr>
          <p:nvPr>
            <p:ph type="dt"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algn="r" defTabSz="4508500">
              <a:defRPr sz="6000"/>
            </a:lvl1pPr>
          </a:lstStyle>
          <a:p>
            <a:pPr>
              <a:defRPr/>
            </a:pPr>
            <a:endParaRPr lang="en-AU"/>
          </a:p>
        </p:txBody>
      </p:sp>
      <p:sp>
        <p:nvSpPr>
          <p:cNvPr id="3076" name="Rectangle 4"/>
          <p:cNvSpPr>
            <a:spLocks noGrp="1" noRot="1" noChangeAspect="1" noChangeArrowheads="1" noTextEdit="1"/>
          </p:cNvSpPr>
          <p:nvPr>
            <p:ph type="sldImg" idx="2"/>
          </p:nvPr>
        </p:nvSpPr>
        <p:spPr bwMode="auto">
          <a:xfrm>
            <a:off x="1816100" y="3757613"/>
            <a:ext cx="28120975" cy="187483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4137025" y="24004588"/>
            <a:ext cx="23456900" cy="22512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defTabSz="4508500">
              <a:defRPr sz="6000"/>
            </a:lvl1pPr>
          </a:lstStyle>
          <a:p>
            <a:pPr>
              <a:defRPr/>
            </a:pPr>
            <a:endParaRPr lang="en-AU"/>
          </a:p>
        </p:txBody>
      </p:sp>
      <p:sp>
        <p:nvSpPr>
          <p:cNvPr id="3079" name="Rectangle 7"/>
          <p:cNvSpPr>
            <a:spLocks noGrp="1" noChangeArrowheads="1"/>
          </p:cNvSpPr>
          <p:nvPr>
            <p:ph type="sldNum" sz="quarter" idx="5"/>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algn="r" defTabSz="4508500">
              <a:defRPr sz="6000"/>
            </a:lvl1pPr>
          </a:lstStyle>
          <a:p>
            <a:pPr>
              <a:defRPr/>
            </a:pPr>
            <a:fld id="{42207482-9F38-4AF6-9B91-768DCEDA59AC}" type="slidenum">
              <a:rPr lang="en-AU"/>
              <a:pPr>
                <a:defRPr/>
              </a:pPr>
              <a:t>‹#›</a:t>
            </a:fld>
            <a:endParaRPr lang="en-AU"/>
          </a:p>
        </p:txBody>
      </p:sp>
    </p:spTree>
    <p:extLst>
      <p:ext uri="{BB962C8B-B14F-4D97-AF65-F5344CB8AC3E}">
        <p14:creationId xmlns:p14="http://schemas.microsoft.com/office/powerpoint/2010/main" val="4090799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857" kern="1200">
        <a:solidFill>
          <a:schemeClr val="tx1"/>
        </a:solidFill>
        <a:latin typeface="Times New Roman" pitchFamily="18" charset="0"/>
        <a:ea typeface="+mn-ea"/>
        <a:cs typeface="+mn-cs"/>
      </a:defRPr>
    </a:lvl1pPr>
    <a:lvl2pPr marL="326532" algn="l" rtl="0" eaLnBrk="0" fontAlgn="base" hangingPunct="0">
      <a:spcBef>
        <a:spcPct val="30000"/>
      </a:spcBef>
      <a:spcAft>
        <a:spcPct val="0"/>
      </a:spcAft>
      <a:defRPr sz="857" kern="1200">
        <a:solidFill>
          <a:schemeClr val="tx1"/>
        </a:solidFill>
        <a:latin typeface="Times New Roman" pitchFamily="18" charset="0"/>
        <a:ea typeface="+mn-ea"/>
        <a:cs typeface="+mn-cs"/>
      </a:defRPr>
    </a:lvl2pPr>
    <a:lvl3pPr marL="653064" algn="l" rtl="0" eaLnBrk="0" fontAlgn="base" hangingPunct="0">
      <a:spcBef>
        <a:spcPct val="30000"/>
      </a:spcBef>
      <a:spcAft>
        <a:spcPct val="0"/>
      </a:spcAft>
      <a:defRPr sz="857" kern="1200">
        <a:solidFill>
          <a:schemeClr val="tx1"/>
        </a:solidFill>
        <a:latin typeface="Times New Roman" pitchFamily="18" charset="0"/>
        <a:ea typeface="+mn-ea"/>
        <a:cs typeface="+mn-cs"/>
      </a:defRPr>
    </a:lvl3pPr>
    <a:lvl4pPr marL="979597" algn="l" rtl="0" eaLnBrk="0" fontAlgn="base" hangingPunct="0">
      <a:spcBef>
        <a:spcPct val="30000"/>
      </a:spcBef>
      <a:spcAft>
        <a:spcPct val="0"/>
      </a:spcAft>
      <a:defRPr sz="857" kern="1200">
        <a:solidFill>
          <a:schemeClr val="tx1"/>
        </a:solidFill>
        <a:latin typeface="Times New Roman" pitchFamily="18" charset="0"/>
        <a:ea typeface="+mn-ea"/>
        <a:cs typeface="+mn-cs"/>
      </a:defRPr>
    </a:lvl4pPr>
    <a:lvl5pPr marL="1306129" algn="l" rtl="0" eaLnBrk="0" fontAlgn="base" hangingPunct="0">
      <a:spcBef>
        <a:spcPct val="30000"/>
      </a:spcBef>
      <a:spcAft>
        <a:spcPct val="0"/>
      </a:spcAft>
      <a:defRPr sz="857" kern="1200">
        <a:solidFill>
          <a:schemeClr val="tx1"/>
        </a:solidFill>
        <a:latin typeface="Times New Roman" pitchFamily="18" charset="0"/>
        <a:ea typeface="+mn-ea"/>
        <a:cs typeface="+mn-cs"/>
      </a:defRPr>
    </a:lvl5pPr>
    <a:lvl6pPr marL="1632661" algn="l" defTabSz="653064" rtl="0" eaLnBrk="1" latinLnBrk="0" hangingPunct="1">
      <a:defRPr sz="857" kern="1200">
        <a:solidFill>
          <a:schemeClr val="tx1"/>
        </a:solidFill>
        <a:latin typeface="+mn-lt"/>
        <a:ea typeface="+mn-ea"/>
        <a:cs typeface="+mn-cs"/>
      </a:defRPr>
    </a:lvl6pPr>
    <a:lvl7pPr marL="1959193" algn="l" defTabSz="653064" rtl="0" eaLnBrk="1" latinLnBrk="0" hangingPunct="1">
      <a:defRPr sz="857" kern="1200">
        <a:solidFill>
          <a:schemeClr val="tx1"/>
        </a:solidFill>
        <a:latin typeface="+mn-lt"/>
        <a:ea typeface="+mn-ea"/>
        <a:cs typeface="+mn-cs"/>
      </a:defRPr>
    </a:lvl7pPr>
    <a:lvl8pPr marL="2285726" algn="l" defTabSz="653064" rtl="0" eaLnBrk="1" latinLnBrk="0" hangingPunct="1">
      <a:defRPr sz="857" kern="1200">
        <a:solidFill>
          <a:schemeClr val="tx1"/>
        </a:solidFill>
        <a:latin typeface="+mn-lt"/>
        <a:ea typeface="+mn-ea"/>
        <a:cs typeface="+mn-cs"/>
      </a:defRPr>
    </a:lvl8pPr>
    <a:lvl9pPr marL="2612258" algn="l" defTabSz="653064" rtl="0" eaLnBrk="1" latinLnBrk="0" hangingPunct="1">
      <a:defRPr sz="85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a:defPPr>
            <a:lvl1pPr defTabSz="4508500">
              <a:defRPr sz="2400">
                <a:solidFill>
                  <a:schemeClr val="tx1"/>
                </a:solidFill>
                <a:latin typeface="Times New Roman" pitchFamily="18" charset="0"/>
              </a:defRPr>
            </a:lvl1pPr>
            <a:lvl2pPr marL="742950" indent="-285750" defTabSz="4508500">
              <a:defRPr sz="2400">
                <a:solidFill>
                  <a:schemeClr val="tx1"/>
                </a:solidFill>
                <a:latin typeface="Times New Roman" pitchFamily="18" charset="0"/>
              </a:defRPr>
            </a:lvl2pPr>
            <a:lvl3pPr marL="1143000" indent="-228600" defTabSz="4508500">
              <a:defRPr sz="2400">
                <a:solidFill>
                  <a:schemeClr val="tx1"/>
                </a:solidFill>
                <a:latin typeface="Times New Roman" pitchFamily="18" charset="0"/>
              </a:defRPr>
            </a:lvl3pPr>
            <a:lvl4pPr marL="1600200" indent="-228600" defTabSz="4508500">
              <a:defRPr sz="2400">
                <a:solidFill>
                  <a:schemeClr val="tx1"/>
                </a:solidFill>
                <a:latin typeface="Times New Roman" pitchFamily="18" charset="0"/>
              </a:defRPr>
            </a:lvl4pPr>
            <a:lvl5pPr marL="2057400" indent="-228600" defTabSz="4508500">
              <a:defRPr sz="2400">
                <a:solidFill>
                  <a:schemeClr val="tx1"/>
                </a:solidFill>
                <a:latin typeface="Times New Roman" pitchFamily="18" charset="0"/>
              </a:defRPr>
            </a:lvl5pPr>
            <a:lvl6pPr marL="2514600" indent="-228600" defTabSz="4508500" eaLnBrk="0" fontAlgn="base" hangingPunct="0">
              <a:spcBef>
                <a:spcPct val="0"/>
              </a:spcBef>
              <a:spcAft>
                <a:spcPct val="0"/>
              </a:spcAft>
              <a:defRPr sz="2400">
                <a:solidFill>
                  <a:schemeClr val="tx1"/>
                </a:solidFill>
                <a:latin typeface="Times New Roman" pitchFamily="18" charset="0"/>
              </a:defRPr>
            </a:lvl6pPr>
            <a:lvl7pPr marL="2971800" indent="-228600" defTabSz="4508500" eaLnBrk="0" fontAlgn="base" hangingPunct="0">
              <a:spcBef>
                <a:spcPct val="0"/>
              </a:spcBef>
              <a:spcAft>
                <a:spcPct val="0"/>
              </a:spcAft>
              <a:defRPr sz="2400">
                <a:solidFill>
                  <a:schemeClr val="tx1"/>
                </a:solidFill>
                <a:latin typeface="Times New Roman" pitchFamily="18" charset="0"/>
              </a:defRPr>
            </a:lvl7pPr>
            <a:lvl8pPr marL="3429000" indent="-228600" defTabSz="4508500" eaLnBrk="0" fontAlgn="base" hangingPunct="0">
              <a:spcBef>
                <a:spcPct val="0"/>
              </a:spcBef>
              <a:spcAft>
                <a:spcPct val="0"/>
              </a:spcAft>
              <a:defRPr sz="2400">
                <a:solidFill>
                  <a:schemeClr val="tx1"/>
                </a:solidFill>
                <a:latin typeface="Times New Roman" pitchFamily="18" charset="0"/>
              </a:defRPr>
            </a:lvl8pPr>
            <a:lvl9pPr marL="3886200" indent="-228600" defTabSz="4508500" eaLnBrk="0" fontAlgn="base" hangingPunct="0">
              <a:spcBef>
                <a:spcPct val="0"/>
              </a:spcBef>
              <a:spcAft>
                <a:spcPct val="0"/>
              </a:spcAft>
              <a:defRPr sz="2400">
                <a:solidFill>
                  <a:schemeClr val="tx1"/>
                </a:solidFill>
                <a:latin typeface="Times New Roman" pitchFamily="18" charset="0"/>
              </a:defRPr>
            </a:lvl9pPr>
          </a:lstStyle>
          <a:p>
            <a:fld id="{842B0325-ACC9-488E-8876-C4E9E3B68AD8}" type="slidenum">
              <a:rPr lang="en-AU" sz="6000" smtClean="0"/>
              <a:t>1</a:t>
            </a:fld>
            <a:endParaRPr lang="en-AU" sz="6000"/>
          </a:p>
        </p:txBody>
      </p:sp>
      <p:sp>
        <p:nvSpPr>
          <p:cNvPr id="4099" name="Rectangle 2"/>
          <p:cNvSpPr>
            <a:spLocks noGrp="1" noRot="1" noChangeAspect="1" noChangeArrowheads="1" noTextEdit="1"/>
          </p:cNvSpPr>
          <p:nvPr>
            <p:ph type="sldImg"/>
          </p:nvPr>
        </p:nvSpPr>
        <p:spPr>
          <a:xfrm>
            <a:off x="1816100" y="3757613"/>
            <a:ext cx="28120975" cy="18748375"/>
          </a:xfrm>
        </p:spPr>
      </p:sp>
      <p:sp>
        <p:nvSpPr>
          <p:cNvPr id="4100" name="Rectangle 3"/>
          <p:cNvSpPr>
            <a:spLocks noGrp="1" noChangeArrowheads="1"/>
          </p:cNvSpPr>
          <p:nvPr>
            <p:ph type="body" idx="1"/>
          </p:nvPr>
        </p:nvSpPr>
        <p:spPr>
          <a:noFill/>
        </p:spPr>
        <p:txBody>
          <a:bodyPr/>
          <a:lstStyle>
            <a:defPPr>
              <a:defRPr kern="1200"/>
            </a:defP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093" y="6817784"/>
            <a:ext cx="27980218" cy="4703233"/>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4938184" y="12435417"/>
            <a:ext cx="23042032" cy="5609167"/>
          </a:xfrm>
        </p:spPr>
        <p:txBody>
          <a:bodyPr/>
          <a:lstStyle>
            <a:defPPr>
              <a:defRPr kern="1200"/>
            </a:defPPr>
            <a:lvl1pPr marL="0" indent="0" algn="ctr">
              <a:buNone/>
              <a:defRPr/>
            </a:lvl1pPr>
            <a:lvl2pPr marL="304815" indent="0" algn="ctr">
              <a:buNone/>
              <a:defRPr/>
            </a:lvl2pPr>
            <a:lvl3pPr marL="609630" indent="0" algn="ctr">
              <a:buNone/>
              <a:defRPr/>
            </a:lvl3pPr>
            <a:lvl4pPr marL="914446" indent="0" algn="ctr">
              <a:buNone/>
              <a:defRPr/>
            </a:lvl4pPr>
            <a:lvl5pPr marL="1219261" indent="0" algn="ctr">
              <a:buNone/>
              <a:defRPr/>
            </a:lvl5pPr>
            <a:lvl6pPr marL="1524076" indent="0" algn="ctr">
              <a:buNone/>
              <a:defRPr/>
            </a:lvl6pPr>
            <a:lvl7pPr marL="1828891" indent="0" algn="ctr">
              <a:buNone/>
              <a:defRPr/>
            </a:lvl7pPr>
            <a:lvl8pPr marL="2133707" indent="0" algn="ctr">
              <a:buNone/>
              <a:defRPr/>
            </a:lvl8pPr>
            <a:lvl9pPr marL="2438522"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DA66E67-F948-4693-96A5-27BC239C04A3}" type="slidenum">
              <a:rPr lang="en-US"/>
              <a:pPr>
                <a:defRPr/>
              </a:pPr>
              <a:t>‹#›</a:t>
            </a:fld>
            <a:endParaRPr lang="en-US"/>
          </a:p>
        </p:txBody>
      </p:sp>
    </p:spTree>
    <p:extLst>
      <p:ext uri="{BB962C8B-B14F-4D97-AF65-F5344CB8AC3E}">
        <p14:creationId xmlns:p14="http://schemas.microsoft.com/office/powerpoint/2010/main" val="364892258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2DA27A25-0059-41B6-A6E5-54D93C10805F}" type="slidenum">
              <a:rPr lang="en-US"/>
              <a:pPr>
                <a:defRPr/>
              </a:pPr>
              <a:t>‹#›</a:t>
            </a:fld>
            <a:endParaRPr lang="en-US"/>
          </a:p>
        </p:txBody>
      </p:sp>
    </p:spTree>
    <p:extLst>
      <p:ext uri="{BB962C8B-B14F-4D97-AF65-F5344CB8AC3E}">
        <p14:creationId xmlns:p14="http://schemas.microsoft.com/office/powerpoint/2010/main" val="418118746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3727" y="1950509"/>
            <a:ext cx="6994525" cy="17556693"/>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470151" y="1950509"/>
            <a:ext cx="20881977" cy="17556693"/>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43B26BC-A2E6-4CDA-9F76-12293F26600A}" type="slidenum">
              <a:rPr lang="en-US"/>
              <a:pPr>
                <a:defRPr/>
              </a:pPr>
              <a:t>‹#›</a:t>
            </a:fld>
            <a:endParaRPr lang="en-US"/>
          </a:p>
        </p:txBody>
      </p:sp>
    </p:spTree>
    <p:extLst>
      <p:ext uri="{BB962C8B-B14F-4D97-AF65-F5344CB8AC3E}">
        <p14:creationId xmlns:p14="http://schemas.microsoft.com/office/powerpoint/2010/main" val="34941854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EC1B4D6-BEE2-4AF6-A92E-38CD68913D5A}" type="slidenum">
              <a:rPr lang="en-US"/>
              <a:pPr>
                <a:defRPr/>
              </a:pPr>
              <a:t>‹#›</a:t>
            </a:fld>
            <a:endParaRPr lang="en-US"/>
          </a:p>
        </p:txBody>
      </p:sp>
    </p:spTree>
    <p:extLst>
      <p:ext uri="{BB962C8B-B14F-4D97-AF65-F5344CB8AC3E}">
        <p14:creationId xmlns:p14="http://schemas.microsoft.com/office/powerpoint/2010/main" val="317776266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14102293"/>
            <a:ext cx="27980218" cy="4358217"/>
          </a:xfrm>
        </p:spPr>
        <p:txBody>
          <a:bodyPr anchor="t"/>
          <a:lstStyle>
            <a:defPPr>
              <a:defRPr kern="1200"/>
            </a:defPPr>
            <a:lvl1pPr algn="l">
              <a:defRPr sz="2667" b="1" cap="all"/>
            </a:lvl1pPr>
          </a:lstStyle>
          <a:p>
            <a:r>
              <a:rPr lang="en-US"/>
              <a:t>Click to edit Master title style</a:t>
            </a:r>
          </a:p>
        </p:txBody>
      </p:sp>
      <p:sp>
        <p:nvSpPr>
          <p:cNvPr id="3" name="Text Placeholder 2"/>
          <p:cNvSpPr>
            <a:spLocks noGrp="1"/>
          </p:cNvSpPr>
          <p:nvPr>
            <p:ph type="body" idx="1"/>
          </p:nvPr>
        </p:nvSpPr>
        <p:spPr>
          <a:xfrm>
            <a:off x="2600326" y="9301692"/>
            <a:ext cx="27980218" cy="4800600"/>
          </a:xfrm>
        </p:spPr>
        <p:txBody>
          <a:bodyPr anchor="b"/>
          <a:lstStyle>
            <a:defPPr>
              <a:defRPr kern="1200"/>
            </a:defPPr>
            <a:lvl1pPr marL="0" indent="0">
              <a:buNone/>
              <a:defRPr sz="1333"/>
            </a:lvl1pPr>
            <a:lvl2pPr marL="304815" indent="0">
              <a:buNone/>
              <a:defRPr sz="1200"/>
            </a:lvl2pPr>
            <a:lvl3pPr marL="609630" indent="0">
              <a:buNone/>
              <a:defRPr sz="1067"/>
            </a:lvl3pPr>
            <a:lvl4pPr marL="914446" indent="0">
              <a:buNone/>
              <a:defRPr sz="933"/>
            </a:lvl4pPr>
            <a:lvl5pPr marL="1219261" indent="0">
              <a:buNone/>
              <a:defRPr sz="933"/>
            </a:lvl5pPr>
            <a:lvl6pPr marL="1524076" indent="0">
              <a:buNone/>
              <a:defRPr sz="933"/>
            </a:lvl6pPr>
            <a:lvl7pPr marL="1828891" indent="0">
              <a:buNone/>
              <a:defRPr sz="933"/>
            </a:lvl7pPr>
            <a:lvl8pPr marL="2133707" indent="0">
              <a:buNone/>
              <a:defRPr sz="933"/>
            </a:lvl8pPr>
            <a:lvl9pPr marL="2438522" indent="0">
              <a:buNone/>
              <a:defRPr sz="933"/>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D8650354-6837-43DB-843B-C6021BD2EF37}" type="slidenum">
              <a:rPr lang="en-US"/>
              <a:pPr>
                <a:defRPr/>
              </a:pPr>
              <a:t>‹#›</a:t>
            </a:fld>
            <a:endParaRPr lang="en-US"/>
          </a:p>
        </p:txBody>
      </p:sp>
    </p:spTree>
    <p:extLst>
      <p:ext uri="{BB962C8B-B14F-4D97-AF65-F5344CB8AC3E}">
        <p14:creationId xmlns:p14="http://schemas.microsoft.com/office/powerpoint/2010/main" val="25686382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470151" y="6339418"/>
            <a:ext cx="13938248" cy="13167782"/>
          </a:xfrm>
        </p:spPr>
        <p:txBody>
          <a:bodyPr/>
          <a:lstStyle>
            <a:defPPr>
              <a:defRPr kern="1200"/>
            </a:defPPr>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0002" y="6339418"/>
            <a:ext cx="13938248" cy="13167782"/>
          </a:xfrm>
        </p:spPr>
        <p:txBody>
          <a:bodyPr/>
          <a:lstStyle>
            <a:defPPr>
              <a:defRPr kern="1200"/>
            </a:defPPr>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4296FF25-ADB1-4315-9622-9852994CD1E5}" type="slidenum">
              <a:rPr lang="en-US"/>
              <a:pPr>
                <a:defRPr/>
              </a:pPr>
              <a:t>‹#›</a:t>
            </a:fld>
            <a:endParaRPr lang="en-US"/>
          </a:p>
        </p:txBody>
      </p:sp>
    </p:spTree>
    <p:extLst>
      <p:ext uri="{BB962C8B-B14F-4D97-AF65-F5344CB8AC3E}">
        <p14:creationId xmlns:p14="http://schemas.microsoft.com/office/powerpoint/2010/main" val="261830916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710" y="878417"/>
            <a:ext cx="29626982" cy="36576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1645709" y="4912784"/>
            <a:ext cx="14544675" cy="2046817"/>
          </a:xfrm>
        </p:spPr>
        <p:txBody>
          <a:bodyPr anchor="b"/>
          <a:lstStyle>
            <a:defPPr>
              <a:defRPr kern="1200"/>
            </a:defPPr>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1645709" y="6959600"/>
            <a:ext cx="14544675" cy="12643908"/>
          </a:xfrm>
        </p:spPr>
        <p:txBody>
          <a:bodyPr/>
          <a:lstStyle>
            <a:defPPr>
              <a:defRPr kern="1200"/>
            </a:defPPr>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1666" y="4912784"/>
            <a:ext cx="14551027" cy="2046817"/>
          </a:xfrm>
        </p:spPr>
        <p:txBody>
          <a:bodyPr anchor="b"/>
          <a:lstStyle>
            <a:defPPr>
              <a:defRPr kern="1200"/>
            </a:defPPr>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16721666" y="6959600"/>
            <a:ext cx="14551027" cy="12643908"/>
          </a:xfrm>
        </p:spPr>
        <p:txBody>
          <a:bodyPr/>
          <a:lstStyle>
            <a:defPPr>
              <a:defRPr kern="1200"/>
            </a:defPPr>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72EF82B1-171C-4CAC-B9C4-22062286C8C4}" type="slidenum">
              <a:rPr lang="en-US"/>
              <a:pPr>
                <a:defRPr/>
              </a:pPr>
              <a:t>‹#›</a:t>
            </a:fld>
            <a:endParaRPr lang="en-US"/>
          </a:p>
        </p:txBody>
      </p:sp>
    </p:spTree>
    <p:extLst>
      <p:ext uri="{BB962C8B-B14F-4D97-AF65-F5344CB8AC3E}">
        <p14:creationId xmlns:p14="http://schemas.microsoft.com/office/powerpoint/2010/main" val="36012239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678F620B-8934-45A0-BE2C-EF6C76032C45}" type="slidenum">
              <a:rPr lang="en-US"/>
              <a:pPr>
                <a:defRPr/>
              </a:pPr>
              <a:t>‹#›</a:t>
            </a:fld>
            <a:endParaRPr lang="en-US"/>
          </a:p>
        </p:txBody>
      </p:sp>
    </p:spTree>
    <p:extLst>
      <p:ext uri="{BB962C8B-B14F-4D97-AF65-F5344CB8AC3E}">
        <p14:creationId xmlns:p14="http://schemas.microsoft.com/office/powerpoint/2010/main" val="352938633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A3ECE3F5-A3DD-46D3-8112-19EE7FD1DDFA}" type="slidenum">
              <a:rPr lang="en-US"/>
              <a:pPr>
                <a:defRPr/>
              </a:pPr>
              <a:t>‹#›</a:t>
            </a:fld>
            <a:endParaRPr lang="en-US"/>
          </a:p>
        </p:txBody>
      </p:sp>
    </p:spTree>
    <p:extLst>
      <p:ext uri="{BB962C8B-B14F-4D97-AF65-F5344CB8AC3E}">
        <p14:creationId xmlns:p14="http://schemas.microsoft.com/office/powerpoint/2010/main" val="233742527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709" y="874184"/>
            <a:ext cx="10829925" cy="3717925"/>
          </a:xfrm>
        </p:spPr>
        <p:txBody>
          <a:bodyPr anchor="b"/>
          <a:lstStyle>
            <a:defPPr>
              <a:defRPr kern="1200"/>
            </a:defPPr>
            <a:lvl1pPr algn="l">
              <a:defRPr sz="1333" b="1"/>
            </a:lvl1pPr>
          </a:lstStyle>
          <a:p>
            <a:r>
              <a:rPr lang="en-US"/>
              <a:t>Click to edit Master title style</a:t>
            </a:r>
          </a:p>
        </p:txBody>
      </p:sp>
      <p:sp>
        <p:nvSpPr>
          <p:cNvPr id="3" name="Content Placeholder 2"/>
          <p:cNvSpPr>
            <a:spLocks noGrp="1"/>
          </p:cNvSpPr>
          <p:nvPr>
            <p:ph idx="1"/>
          </p:nvPr>
        </p:nvSpPr>
        <p:spPr>
          <a:xfrm>
            <a:off x="12870392" y="874184"/>
            <a:ext cx="18402300" cy="18729325"/>
          </a:xfrm>
        </p:spPr>
        <p:txBody>
          <a:bodyPr/>
          <a:lstStyle>
            <a:defPPr>
              <a:defRPr kern="1200"/>
            </a:defPPr>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709" y="4592109"/>
            <a:ext cx="10829925" cy="15011400"/>
          </a:xfrm>
        </p:spPr>
        <p:txBody>
          <a:bodyPr/>
          <a:lstStyle>
            <a:defPPr>
              <a:defRPr kern="1200"/>
            </a:defPPr>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96691E56-DA67-4BF5-BA67-706F30B37046}" type="slidenum">
              <a:rPr lang="en-US"/>
              <a:pPr>
                <a:defRPr/>
              </a:pPr>
              <a:t>‹#›</a:t>
            </a:fld>
            <a:endParaRPr lang="en-US"/>
          </a:p>
        </p:txBody>
      </p:sp>
    </p:spTree>
    <p:extLst>
      <p:ext uri="{BB962C8B-B14F-4D97-AF65-F5344CB8AC3E}">
        <p14:creationId xmlns:p14="http://schemas.microsoft.com/office/powerpoint/2010/main" val="39828956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659" y="15361710"/>
            <a:ext cx="19750618" cy="1813983"/>
          </a:xfrm>
        </p:spPr>
        <p:txBody>
          <a:bodyPr anchor="b"/>
          <a:lstStyle>
            <a:defPPr>
              <a:defRPr kern="1200"/>
            </a:defPPr>
            <a:lvl1pPr algn="l">
              <a:defRPr sz="1333" b="1"/>
            </a:lvl1pPr>
          </a:lstStyle>
          <a:p>
            <a:r>
              <a:rPr lang="en-US"/>
              <a:t>Click to edit Master title style</a:t>
            </a:r>
          </a:p>
        </p:txBody>
      </p:sp>
      <p:sp>
        <p:nvSpPr>
          <p:cNvPr id="3" name="Picture Placeholder 2"/>
          <p:cNvSpPr>
            <a:spLocks noGrp="1"/>
          </p:cNvSpPr>
          <p:nvPr>
            <p:ph type="pic" idx="1"/>
          </p:nvPr>
        </p:nvSpPr>
        <p:spPr>
          <a:xfrm>
            <a:off x="6452659" y="1961092"/>
            <a:ext cx="19750618" cy="13166725"/>
          </a:xfrm>
        </p:spPr>
        <p:txBody>
          <a:bodyPr/>
          <a:lstStyle>
            <a:defPPr>
              <a:defRPr kern="1200"/>
            </a:defPPr>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pPr lvl="0"/>
            <a:endParaRPr lang="en-US" noProof="0"/>
          </a:p>
        </p:txBody>
      </p:sp>
      <p:sp>
        <p:nvSpPr>
          <p:cNvPr id="4" name="Text Placeholder 3"/>
          <p:cNvSpPr>
            <a:spLocks noGrp="1"/>
          </p:cNvSpPr>
          <p:nvPr>
            <p:ph type="body" sz="half" idx="2"/>
          </p:nvPr>
        </p:nvSpPr>
        <p:spPr>
          <a:xfrm>
            <a:off x="6452659" y="17175693"/>
            <a:ext cx="19750618" cy="2574925"/>
          </a:xfrm>
        </p:spPr>
        <p:txBody>
          <a:bodyPr/>
          <a:lstStyle>
            <a:defPPr>
              <a:defRPr kern="1200"/>
            </a:defPPr>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87F51DAE-E528-43E1-8BE0-91521416EFB0}" type="slidenum">
              <a:rPr lang="en-US"/>
              <a:pPr>
                <a:defRPr/>
              </a:pPr>
              <a:t>‹#›</a:t>
            </a:fld>
            <a:endParaRPr lang="en-US"/>
          </a:p>
        </p:txBody>
      </p:sp>
    </p:spTree>
    <p:extLst>
      <p:ext uri="{BB962C8B-B14F-4D97-AF65-F5344CB8AC3E}">
        <p14:creationId xmlns:p14="http://schemas.microsoft.com/office/powerpoint/2010/main" val="21542948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0094B3"/>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70548" y="1950509"/>
            <a:ext cx="27977306"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2470548" y="6339417"/>
            <a:ext cx="27977306" cy="13167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470547" y="19995093"/>
            <a:ext cx="6858000" cy="1462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defTabSz="2844942">
              <a:defRPr sz="4334"/>
            </a:lvl1pPr>
          </a:lstStyle>
          <a:p>
            <a:pPr>
              <a:defRPr/>
            </a:pPr>
            <a:endParaRPr lang="en-US"/>
          </a:p>
        </p:txBody>
      </p:sp>
      <p:sp>
        <p:nvSpPr>
          <p:cNvPr id="1029" name="Rectangle 5"/>
          <p:cNvSpPr>
            <a:spLocks noGrp="1" noChangeArrowheads="1"/>
          </p:cNvSpPr>
          <p:nvPr>
            <p:ph type="ftr" sz="quarter" idx="3"/>
          </p:nvPr>
        </p:nvSpPr>
        <p:spPr bwMode="auto">
          <a:xfrm>
            <a:off x="11245454" y="19995093"/>
            <a:ext cx="10427494" cy="1462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algn="ctr" defTabSz="2844942">
              <a:defRPr sz="4334"/>
            </a:lvl1pPr>
          </a:lstStyle>
          <a:p>
            <a:pPr>
              <a:defRPr/>
            </a:pPr>
            <a:endParaRPr lang="en-US"/>
          </a:p>
        </p:txBody>
      </p:sp>
      <p:sp>
        <p:nvSpPr>
          <p:cNvPr id="1030" name="Rectangle 6"/>
          <p:cNvSpPr>
            <a:spLocks noGrp="1" noChangeArrowheads="1"/>
          </p:cNvSpPr>
          <p:nvPr>
            <p:ph type="sldNum" sz="quarter" idx="4"/>
          </p:nvPr>
        </p:nvSpPr>
        <p:spPr bwMode="auto">
          <a:xfrm>
            <a:off x="23589855" y="19995093"/>
            <a:ext cx="6858000" cy="1462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algn="r" defTabSz="2844942">
              <a:defRPr sz="4334"/>
            </a:lvl1pPr>
          </a:lstStyle>
          <a:p>
            <a:pPr>
              <a:defRPr/>
            </a:pPr>
            <a:fld id="{469A0CB4-D18D-4AEF-B324-9EDF067D136D}" type="slidenum">
              <a:rPr lang="en-US"/>
              <a:pPr>
                <a:defRPr/>
              </a:pPr>
              <a:t>‹#›</a:t>
            </a:fld>
            <a:endParaRPr lang="en-US"/>
          </a:p>
        </p:txBody>
      </p:sp>
      <p:pic>
        <p:nvPicPr>
          <p:cNvPr id="1031" name="New picture"/>
          <p:cNvPicPr/>
          <p:nvPr/>
        </p:nvPicPr>
        <p:blipFill>
          <a:blip r:embed="rId13"/>
          <a:stretch>
            <a:fillRect/>
          </a:stretch>
        </p:blipFill>
        <p:spPr>
          <a:xfrm rot="16200000">
            <a:off x="-11074400" y="10972800"/>
            <a:ext cx="14274800" cy="3937000"/>
          </a:xfrm>
          <a:prstGeom prst="rect">
            <a:avLst/>
          </a:prstGeom>
        </p:spPr>
      </p:pic>
      <p:pic>
        <p:nvPicPr>
          <p:cNvPr id="1032" name="New picture"/>
          <p:cNvPicPr/>
          <p:nvPr/>
        </p:nvPicPr>
        <p:blipFill>
          <a:blip r:embed="rId13"/>
          <a:stretch>
            <a:fillRect/>
          </a:stretch>
        </p:blipFill>
        <p:spPr>
          <a:xfrm rot="5400000">
            <a:off x="29718000" y="10972800"/>
            <a:ext cx="14274800" cy="3937000"/>
          </a:xfrm>
          <a:prstGeom prst="rect">
            <a:avLst/>
          </a:prstGeom>
        </p:spPr>
      </p:pic>
      <p:pic>
        <p:nvPicPr>
          <p:cNvPr id="1033" name="New picture"/>
          <p:cNvPicPr/>
          <p:nvPr/>
        </p:nvPicPr>
        <p:blipFill>
          <a:blip r:embed="rId14"/>
          <a:stretch>
            <a:fillRect/>
          </a:stretch>
        </p:blipFill>
        <p:spPr>
          <a:xfrm>
            <a:off x="1460500" y="22453600"/>
            <a:ext cx="29997400" cy="1447800"/>
          </a:xfrm>
          <a:prstGeom prst="rect">
            <a:avLst/>
          </a:prstGeom>
        </p:spPr>
      </p:pic>
      <p:sp>
        <p:nvSpPr>
          <p:cNvPr id="1034" name="New shape"/>
          <p:cNvSpPr/>
          <p:nvPr/>
        </p:nvSpPr>
        <p:spPr>
          <a:xfrm>
            <a:off x="1460500" y="230251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persuadingsapphire  Size: 36x24</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2844942" rtl="0" eaLnBrk="0" fontAlgn="base" hangingPunct="0">
        <a:spcBef>
          <a:spcPct val="0"/>
        </a:spcBef>
        <a:spcAft>
          <a:spcPct val="0"/>
        </a:spcAft>
        <a:defRPr sz="13667">
          <a:solidFill>
            <a:schemeClr val="tx2"/>
          </a:solidFill>
          <a:latin typeface="+mj-lt"/>
          <a:ea typeface="+mj-ea"/>
          <a:cs typeface="+mj-cs"/>
        </a:defRPr>
      </a:lvl1pPr>
      <a:lvl2pPr algn="ctr" defTabSz="2844942" rtl="0" eaLnBrk="0" fontAlgn="base" hangingPunct="0">
        <a:spcBef>
          <a:spcPct val="0"/>
        </a:spcBef>
        <a:spcAft>
          <a:spcPct val="0"/>
        </a:spcAft>
        <a:defRPr sz="13667">
          <a:solidFill>
            <a:schemeClr val="tx2"/>
          </a:solidFill>
          <a:latin typeface="Times New Roman" pitchFamily="18" charset="0"/>
        </a:defRPr>
      </a:lvl2pPr>
      <a:lvl3pPr algn="ctr" defTabSz="2844942" rtl="0" eaLnBrk="0" fontAlgn="base" hangingPunct="0">
        <a:spcBef>
          <a:spcPct val="0"/>
        </a:spcBef>
        <a:spcAft>
          <a:spcPct val="0"/>
        </a:spcAft>
        <a:defRPr sz="13667">
          <a:solidFill>
            <a:schemeClr val="tx2"/>
          </a:solidFill>
          <a:latin typeface="Times New Roman" pitchFamily="18" charset="0"/>
        </a:defRPr>
      </a:lvl3pPr>
      <a:lvl4pPr algn="ctr" defTabSz="2844942" rtl="0" eaLnBrk="0" fontAlgn="base" hangingPunct="0">
        <a:spcBef>
          <a:spcPct val="0"/>
        </a:spcBef>
        <a:spcAft>
          <a:spcPct val="0"/>
        </a:spcAft>
        <a:defRPr sz="13667">
          <a:solidFill>
            <a:schemeClr val="tx2"/>
          </a:solidFill>
          <a:latin typeface="Times New Roman" pitchFamily="18" charset="0"/>
        </a:defRPr>
      </a:lvl4pPr>
      <a:lvl5pPr algn="ctr" defTabSz="2844942" rtl="0" eaLnBrk="0" fontAlgn="base" hangingPunct="0">
        <a:spcBef>
          <a:spcPct val="0"/>
        </a:spcBef>
        <a:spcAft>
          <a:spcPct val="0"/>
        </a:spcAft>
        <a:defRPr sz="13667">
          <a:solidFill>
            <a:schemeClr val="tx2"/>
          </a:solidFill>
          <a:latin typeface="Times New Roman" pitchFamily="18" charset="0"/>
        </a:defRPr>
      </a:lvl5pPr>
      <a:lvl6pPr marL="304815" algn="ctr" defTabSz="2844942" rtl="0" eaLnBrk="0" fontAlgn="base" hangingPunct="0">
        <a:spcBef>
          <a:spcPct val="0"/>
        </a:spcBef>
        <a:spcAft>
          <a:spcPct val="0"/>
        </a:spcAft>
        <a:defRPr sz="13667">
          <a:solidFill>
            <a:schemeClr val="tx2"/>
          </a:solidFill>
          <a:latin typeface="Times New Roman" pitchFamily="18" charset="0"/>
        </a:defRPr>
      </a:lvl6pPr>
      <a:lvl7pPr marL="609630" algn="ctr" defTabSz="2844942" rtl="0" eaLnBrk="0" fontAlgn="base" hangingPunct="0">
        <a:spcBef>
          <a:spcPct val="0"/>
        </a:spcBef>
        <a:spcAft>
          <a:spcPct val="0"/>
        </a:spcAft>
        <a:defRPr sz="13667">
          <a:solidFill>
            <a:schemeClr val="tx2"/>
          </a:solidFill>
          <a:latin typeface="Times New Roman" pitchFamily="18" charset="0"/>
        </a:defRPr>
      </a:lvl7pPr>
      <a:lvl8pPr marL="914446" algn="ctr" defTabSz="2844942" rtl="0" eaLnBrk="0" fontAlgn="base" hangingPunct="0">
        <a:spcBef>
          <a:spcPct val="0"/>
        </a:spcBef>
        <a:spcAft>
          <a:spcPct val="0"/>
        </a:spcAft>
        <a:defRPr sz="13667">
          <a:solidFill>
            <a:schemeClr val="tx2"/>
          </a:solidFill>
          <a:latin typeface="Times New Roman" pitchFamily="18" charset="0"/>
        </a:defRPr>
      </a:lvl8pPr>
      <a:lvl9pPr marL="1219261" algn="ctr" defTabSz="2844942" rtl="0" eaLnBrk="0" fontAlgn="base" hangingPunct="0">
        <a:spcBef>
          <a:spcPct val="0"/>
        </a:spcBef>
        <a:spcAft>
          <a:spcPct val="0"/>
        </a:spcAft>
        <a:defRPr sz="13667">
          <a:solidFill>
            <a:schemeClr val="tx2"/>
          </a:solidFill>
          <a:latin typeface="Times New Roman" pitchFamily="18" charset="0"/>
        </a:defRPr>
      </a:lvl9pPr>
    </p:titleStyle>
    <p:bodyStyle>
      <a:defPPr>
        <a:defRPr kern="1200"/>
      </a:defPPr>
      <a:lvl1pPr marL="1066853" indent="-1066853" algn="l" defTabSz="2844942" rtl="0" eaLnBrk="0" fontAlgn="base" hangingPunct="0">
        <a:spcBef>
          <a:spcPct val="20000"/>
        </a:spcBef>
        <a:spcAft>
          <a:spcPct val="0"/>
        </a:spcAft>
        <a:buChar char="•"/>
        <a:defRPr sz="9934">
          <a:solidFill>
            <a:schemeClr val="tx1"/>
          </a:solidFill>
          <a:latin typeface="+mn-lt"/>
          <a:ea typeface="+mn-ea"/>
          <a:cs typeface="+mn-cs"/>
        </a:defRPr>
      </a:lvl1pPr>
      <a:lvl2pPr marL="2311516" indent="-889044" algn="l" defTabSz="2844942" rtl="0" eaLnBrk="0" fontAlgn="base" hangingPunct="0">
        <a:spcBef>
          <a:spcPct val="20000"/>
        </a:spcBef>
        <a:spcAft>
          <a:spcPct val="0"/>
        </a:spcAft>
        <a:buChar char="–"/>
        <a:defRPr sz="8734">
          <a:solidFill>
            <a:schemeClr val="tx1"/>
          </a:solidFill>
          <a:latin typeface="+mn-lt"/>
        </a:defRPr>
      </a:lvl2pPr>
      <a:lvl3pPr marL="3556178" indent="-711236" algn="l" defTabSz="2844942" rtl="0" eaLnBrk="0" fontAlgn="base" hangingPunct="0">
        <a:spcBef>
          <a:spcPct val="20000"/>
        </a:spcBef>
        <a:spcAft>
          <a:spcPct val="0"/>
        </a:spcAft>
        <a:buChar char="•"/>
        <a:defRPr sz="7467">
          <a:solidFill>
            <a:schemeClr val="tx1"/>
          </a:solidFill>
          <a:latin typeface="+mn-lt"/>
        </a:defRPr>
      </a:lvl3pPr>
      <a:lvl4pPr marL="4978649" indent="-711236" algn="l" defTabSz="2844942" rtl="0" eaLnBrk="0" fontAlgn="base" hangingPunct="0">
        <a:spcBef>
          <a:spcPct val="20000"/>
        </a:spcBef>
        <a:spcAft>
          <a:spcPct val="0"/>
        </a:spcAft>
        <a:buChar char="–"/>
        <a:defRPr sz="6200">
          <a:solidFill>
            <a:schemeClr val="tx1"/>
          </a:solidFill>
          <a:latin typeface="+mn-lt"/>
        </a:defRPr>
      </a:lvl4pPr>
      <a:lvl5pPr marL="6401120" indent="-711236" algn="l" defTabSz="2844942" rtl="0" eaLnBrk="0" fontAlgn="base" hangingPunct="0">
        <a:spcBef>
          <a:spcPct val="20000"/>
        </a:spcBef>
        <a:spcAft>
          <a:spcPct val="0"/>
        </a:spcAft>
        <a:buChar char="»"/>
        <a:defRPr sz="6200">
          <a:solidFill>
            <a:schemeClr val="tx1"/>
          </a:solidFill>
          <a:latin typeface="+mn-lt"/>
        </a:defRPr>
      </a:lvl5pPr>
      <a:lvl6pPr marL="6705935" indent="-711236" algn="l" defTabSz="2844942" rtl="0" eaLnBrk="0" fontAlgn="base" hangingPunct="0">
        <a:spcBef>
          <a:spcPct val="20000"/>
        </a:spcBef>
        <a:spcAft>
          <a:spcPct val="0"/>
        </a:spcAft>
        <a:buChar char="»"/>
        <a:defRPr sz="6200">
          <a:solidFill>
            <a:schemeClr val="tx1"/>
          </a:solidFill>
          <a:latin typeface="+mn-lt"/>
        </a:defRPr>
      </a:lvl6pPr>
      <a:lvl7pPr marL="7010751" indent="-711236" algn="l" defTabSz="2844942" rtl="0" eaLnBrk="0" fontAlgn="base" hangingPunct="0">
        <a:spcBef>
          <a:spcPct val="20000"/>
        </a:spcBef>
        <a:spcAft>
          <a:spcPct val="0"/>
        </a:spcAft>
        <a:buChar char="»"/>
        <a:defRPr sz="6200">
          <a:solidFill>
            <a:schemeClr val="tx1"/>
          </a:solidFill>
          <a:latin typeface="+mn-lt"/>
        </a:defRPr>
      </a:lvl7pPr>
      <a:lvl8pPr marL="7315566" indent="-711236" algn="l" defTabSz="2844942" rtl="0" eaLnBrk="0" fontAlgn="base" hangingPunct="0">
        <a:spcBef>
          <a:spcPct val="20000"/>
        </a:spcBef>
        <a:spcAft>
          <a:spcPct val="0"/>
        </a:spcAft>
        <a:buChar char="»"/>
        <a:defRPr sz="6200">
          <a:solidFill>
            <a:schemeClr val="tx1"/>
          </a:solidFill>
          <a:latin typeface="+mn-lt"/>
        </a:defRPr>
      </a:lvl8pPr>
      <a:lvl9pPr marL="7620381" indent="-711236" algn="l" defTabSz="2844942" rtl="0" eaLnBrk="0" fontAlgn="base" hangingPunct="0">
        <a:spcBef>
          <a:spcPct val="20000"/>
        </a:spcBef>
        <a:spcAft>
          <a:spcPct val="0"/>
        </a:spcAft>
        <a:buChar char="»"/>
        <a:defRPr sz="6200">
          <a:solidFill>
            <a:schemeClr val="tx1"/>
          </a:solidFill>
          <a:latin typeface="+mn-lt"/>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100000">
              <a:srgbClr val="FFFFFF"/>
            </a:gs>
            <a:gs pos="100000">
              <a:srgbClr val="1482A5"/>
            </a:gs>
          </a:gsLst>
          <a:lin ang="5400000" scaled="1"/>
        </a:gradFill>
        <a:effectLst/>
      </p:bgPr>
    </p:bg>
    <p:spTree>
      <p:nvGrpSpPr>
        <p:cNvPr id="1" name=""/>
        <p:cNvGrpSpPr/>
        <p:nvPr/>
      </p:nvGrpSpPr>
      <p:grpSpPr>
        <a:xfrm>
          <a:off x="0" y="0"/>
          <a:ext cx="0" cy="0"/>
          <a:chOff x="0" y="0"/>
          <a:chExt cx="0" cy="0"/>
        </a:xfrm>
      </p:grpSpPr>
      <p:sp>
        <p:nvSpPr>
          <p:cNvPr id="41" name="Title 11">
            <a:extLst>
              <a:ext uri="{FF2B5EF4-FFF2-40B4-BE49-F238E27FC236}">
                <a16:creationId xmlns:a16="http://schemas.microsoft.com/office/drawing/2014/main" id="{8785E597-B0C8-4CA8-9A56-A0F3996D088D}"/>
              </a:ext>
            </a:extLst>
          </p:cNvPr>
          <p:cNvSpPr txBox="1"/>
          <p:nvPr/>
        </p:nvSpPr>
        <p:spPr>
          <a:xfrm>
            <a:off x="5011824" y="64432"/>
            <a:ext cx="22399246" cy="3388664"/>
          </a:xfrm>
          <a:prstGeom prst="rect">
            <a:avLst/>
          </a:prstGeom>
          <a:solidFill>
            <a:schemeClr val="bg2"/>
          </a:solidFill>
        </p:spPr>
        <p:txBody>
          <a:bodyPr lIns="85344" tIns="42672" rIns="85344" bIns="42672"/>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pPr algn="ctr">
              <a:spcBef>
                <a:spcPts val="100"/>
              </a:spcBef>
            </a:pPr>
            <a:r>
              <a:rPr lang="en-US" sz="6000" b="1" spc="90" dirty="0">
                <a:ea typeface="Tahoma" panose="020B0604030504040204" pitchFamily="34" charset="0"/>
                <a:cs typeface="Tahoma" panose="020B0604030504040204" pitchFamily="34" charset="0"/>
              </a:rPr>
              <a:t>DON</a:t>
            </a:r>
            <a:r>
              <a:rPr lang="en-US" sz="6000" b="1" spc="-105" dirty="0">
                <a:ea typeface="Tahoma" panose="020B0604030504040204" pitchFamily="34" charset="0"/>
                <a:cs typeface="Tahoma" panose="020B0604030504040204" pitchFamily="34" charset="0"/>
              </a:rPr>
              <a:t> </a:t>
            </a:r>
            <a:r>
              <a:rPr lang="en-US" sz="6000" b="1" spc="20" dirty="0">
                <a:ea typeface="Tahoma" panose="020B0604030504040204" pitchFamily="34" charset="0"/>
                <a:cs typeface="Tahoma" panose="020B0604030504040204" pitchFamily="34" charset="0"/>
              </a:rPr>
              <a:t>BOS</a:t>
            </a:r>
            <a:r>
              <a:rPr lang="en-US" sz="6000" b="1" spc="-10" dirty="0">
                <a:ea typeface="Tahoma" panose="020B0604030504040204" pitchFamily="34" charset="0"/>
                <a:cs typeface="Tahoma" panose="020B0604030504040204" pitchFamily="34" charset="0"/>
              </a:rPr>
              <a:t>C</a:t>
            </a:r>
            <a:r>
              <a:rPr lang="en-US" sz="6000" b="1" spc="190" dirty="0">
                <a:ea typeface="Tahoma" panose="020B0604030504040204" pitchFamily="34" charset="0"/>
                <a:cs typeface="Tahoma" panose="020B0604030504040204" pitchFamily="34" charset="0"/>
              </a:rPr>
              <a:t>O</a:t>
            </a:r>
            <a:r>
              <a:rPr lang="en-US" sz="6000" b="1" spc="-105" dirty="0">
                <a:ea typeface="Tahoma" panose="020B0604030504040204" pitchFamily="34" charset="0"/>
                <a:cs typeface="Tahoma" panose="020B0604030504040204" pitchFamily="34" charset="0"/>
              </a:rPr>
              <a:t> </a:t>
            </a:r>
            <a:r>
              <a:rPr lang="en-US" sz="6000" b="1" spc="-155" dirty="0">
                <a:ea typeface="Tahoma" panose="020B0604030504040204" pitchFamily="34" charset="0"/>
                <a:cs typeface="Tahoma" panose="020B0604030504040204" pitchFamily="34" charset="0"/>
              </a:rPr>
              <a:t>IN</a:t>
            </a:r>
            <a:r>
              <a:rPr lang="en-US" sz="6000" b="1" spc="-195" dirty="0">
                <a:ea typeface="Tahoma" panose="020B0604030504040204" pitchFamily="34" charset="0"/>
                <a:cs typeface="Tahoma" panose="020B0604030504040204" pitchFamily="34" charset="0"/>
              </a:rPr>
              <a:t>S</a:t>
            </a:r>
            <a:r>
              <a:rPr lang="en-US" sz="6000" b="1" spc="-114" dirty="0">
                <a:ea typeface="Tahoma" panose="020B0604030504040204" pitchFamily="34" charset="0"/>
                <a:cs typeface="Tahoma" panose="020B0604030504040204" pitchFamily="34" charset="0"/>
              </a:rPr>
              <a:t>TITUT</a:t>
            </a:r>
            <a:r>
              <a:rPr lang="en-US" sz="6000" b="1" spc="-110" dirty="0">
                <a:ea typeface="Tahoma" panose="020B0604030504040204" pitchFamily="34" charset="0"/>
                <a:cs typeface="Tahoma" panose="020B0604030504040204" pitchFamily="34" charset="0"/>
              </a:rPr>
              <a:t>E</a:t>
            </a:r>
            <a:r>
              <a:rPr lang="en-US" sz="6000" b="1" spc="-85" dirty="0">
                <a:ea typeface="Tahoma" panose="020B0604030504040204" pitchFamily="34" charset="0"/>
                <a:cs typeface="Tahoma" panose="020B0604030504040204" pitchFamily="34" charset="0"/>
              </a:rPr>
              <a:t> </a:t>
            </a:r>
            <a:r>
              <a:rPr lang="en-US" sz="6000" b="1" spc="95" dirty="0">
                <a:ea typeface="Tahoma" panose="020B0604030504040204" pitchFamily="34" charset="0"/>
                <a:cs typeface="Tahoma" panose="020B0604030504040204" pitchFamily="34" charset="0"/>
              </a:rPr>
              <a:t>O</a:t>
            </a:r>
            <a:r>
              <a:rPr lang="en-US" sz="6000" b="1" spc="75" dirty="0">
                <a:ea typeface="Tahoma" panose="020B0604030504040204" pitchFamily="34" charset="0"/>
                <a:cs typeface="Tahoma" panose="020B0604030504040204" pitchFamily="34" charset="0"/>
              </a:rPr>
              <a:t>F</a:t>
            </a:r>
            <a:r>
              <a:rPr lang="en-US" sz="6000" b="1" spc="-160" dirty="0">
                <a:ea typeface="Tahoma" panose="020B0604030504040204" pitchFamily="34" charset="0"/>
                <a:cs typeface="Tahoma" panose="020B0604030504040204" pitchFamily="34" charset="0"/>
              </a:rPr>
              <a:t> </a:t>
            </a:r>
            <a:r>
              <a:rPr lang="en-US" sz="6000" b="1" spc="-55" dirty="0">
                <a:ea typeface="Tahoma" panose="020B0604030504040204" pitchFamily="34" charset="0"/>
                <a:cs typeface="Tahoma" panose="020B0604030504040204" pitchFamily="34" charset="0"/>
              </a:rPr>
              <a:t>T</a:t>
            </a:r>
            <a:r>
              <a:rPr lang="en-US" sz="6000" b="1" spc="-60" dirty="0">
                <a:ea typeface="Tahoma" panose="020B0604030504040204" pitchFamily="34" charset="0"/>
                <a:cs typeface="Tahoma" panose="020B0604030504040204" pitchFamily="34" charset="0"/>
              </a:rPr>
              <a:t>E</a:t>
            </a:r>
            <a:r>
              <a:rPr lang="en-US" sz="6000" b="1" spc="40" dirty="0">
                <a:ea typeface="Tahoma" panose="020B0604030504040204" pitchFamily="34" charset="0"/>
                <a:cs typeface="Tahoma" panose="020B0604030504040204" pitchFamily="34" charset="0"/>
              </a:rPr>
              <a:t>CHNO</a:t>
            </a:r>
            <a:r>
              <a:rPr lang="en-US" sz="6000" b="1" spc="-50" dirty="0">
                <a:ea typeface="Tahoma" panose="020B0604030504040204" pitchFamily="34" charset="0"/>
                <a:cs typeface="Tahoma" panose="020B0604030504040204" pitchFamily="34" charset="0"/>
              </a:rPr>
              <a:t>L</a:t>
            </a:r>
            <a:r>
              <a:rPr lang="en-US" sz="6000" b="1" spc="185" dirty="0">
                <a:ea typeface="Tahoma" panose="020B0604030504040204" pitchFamily="34" charset="0"/>
                <a:cs typeface="Tahoma" panose="020B0604030504040204" pitchFamily="34" charset="0"/>
              </a:rPr>
              <a:t>O</a:t>
            </a:r>
            <a:r>
              <a:rPr lang="en-US" sz="6000" b="1" spc="-70" dirty="0">
                <a:ea typeface="Tahoma" panose="020B0604030504040204" pitchFamily="34" charset="0"/>
                <a:cs typeface="Tahoma" panose="020B0604030504040204" pitchFamily="34" charset="0"/>
              </a:rPr>
              <a:t>G</a:t>
            </a:r>
            <a:r>
              <a:rPr lang="en-US" sz="6000" b="1" spc="-5" dirty="0">
                <a:ea typeface="Tahoma" panose="020B0604030504040204" pitchFamily="34" charset="0"/>
                <a:cs typeface="Tahoma" panose="020B0604030504040204" pitchFamily="34" charset="0"/>
              </a:rPr>
              <a:t>Y</a:t>
            </a:r>
            <a:endParaRPr lang="en-US" sz="6000" dirty="0">
              <a:ea typeface="Tahoma" panose="020B0604030504040204" pitchFamily="34" charset="0"/>
              <a:cs typeface="Tahoma" panose="020B0604030504040204" pitchFamily="34" charset="0"/>
            </a:endParaRPr>
          </a:p>
          <a:p>
            <a:pPr algn="ctr">
              <a:spcBef>
                <a:spcPts val="30"/>
              </a:spcBef>
            </a:pPr>
            <a:r>
              <a:rPr lang="en-US" sz="6000" b="1" spc="-10" dirty="0">
                <a:ea typeface="Tahoma" panose="020B0604030504040204" pitchFamily="34" charset="0"/>
                <a:cs typeface="Tahoma" panose="020B0604030504040204" pitchFamily="34" charset="0"/>
              </a:rPr>
              <a:t>DE</a:t>
            </a:r>
            <a:r>
              <a:rPr lang="en-US" sz="6000" b="1" spc="-105" dirty="0">
                <a:ea typeface="Tahoma" panose="020B0604030504040204" pitchFamily="34" charset="0"/>
                <a:cs typeface="Tahoma" panose="020B0604030504040204" pitchFamily="34" charset="0"/>
              </a:rPr>
              <a:t>P</a:t>
            </a:r>
            <a:r>
              <a:rPr lang="en-US" sz="6000" b="1" spc="-20" dirty="0">
                <a:ea typeface="Tahoma" panose="020B0604030504040204" pitchFamily="34" charset="0"/>
                <a:cs typeface="Tahoma" panose="020B0604030504040204" pitchFamily="34" charset="0"/>
              </a:rPr>
              <a:t>A</a:t>
            </a:r>
            <a:r>
              <a:rPr lang="en-US" sz="6000" b="1" spc="-50" dirty="0">
                <a:ea typeface="Tahoma" panose="020B0604030504040204" pitchFamily="34" charset="0"/>
                <a:cs typeface="Tahoma" panose="020B0604030504040204" pitchFamily="34" charset="0"/>
              </a:rPr>
              <a:t>R</a:t>
            </a:r>
            <a:r>
              <a:rPr lang="en-US" sz="6000" b="1" spc="-5" dirty="0">
                <a:ea typeface="Tahoma" panose="020B0604030504040204" pitchFamily="34" charset="0"/>
                <a:cs typeface="Tahoma" panose="020B0604030504040204" pitchFamily="34" charset="0"/>
              </a:rPr>
              <a:t>TMEN</a:t>
            </a:r>
            <a:r>
              <a:rPr lang="en-US" sz="6000" b="1" dirty="0">
                <a:ea typeface="Tahoma" panose="020B0604030504040204" pitchFamily="34" charset="0"/>
                <a:cs typeface="Tahoma" panose="020B0604030504040204" pitchFamily="34" charset="0"/>
              </a:rPr>
              <a:t>T</a:t>
            </a:r>
            <a:r>
              <a:rPr lang="en-US" sz="6000" b="1" spc="-90" dirty="0">
                <a:ea typeface="Tahoma" panose="020B0604030504040204" pitchFamily="34" charset="0"/>
                <a:cs typeface="Tahoma" panose="020B0604030504040204" pitchFamily="34" charset="0"/>
              </a:rPr>
              <a:t> </a:t>
            </a:r>
            <a:r>
              <a:rPr lang="en-US" sz="6000" b="1" spc="60" dirty="0">
                <a:ea typeface="Tahoma" panose="020B0604030504040204" pitchFamily="34" charset="0"/>
                <a:cs typeface="Tahoma" panose="020B0604030504040204" pitchFamily="34" charset="0"/>
              </a:rPr>
              <a:t>O</a:t>
            </a:r>
            <a:r>
              <a:rPr lang="en-US" sz="6000" b="1" spc="50" dirty="0">
                <a:ea typeface="Tahoma" panose="020B0604030504040204" pitchFamily="34" charset="0"/>
                <a:cs typeface="Tahoma" panose="020B0604030504040204" pitchFamily="34" charset="0"/>
              </a:rPr>
              <a:t>F</a:t>
            </a:r>
            <a:r>
              <a:rPr lang="en-US" sz="6000" b="1" spc="-65" dirty="0">
                <a:ea typeface="Tahoma" panose="020B0604030504040204" pitchFamily="34" charset="0"/>
                <a:cs typeface="Tahoma" panose="020B0604030504040204" pitchFamily="34" charset="0"/>
              </a:rPr>
              <a:t> </a:t>
            </a:r>
            <a:r>
              <a:rPr lang="en-US" sz="6000" b="1" spc="20" dirty="0">
                <a:ea typeface="Tahoma" panose="020B0604030504040204" pitchFamily="34" charset="0"/>
                <a:cs typeface="Tahoma" panose="020B0604030504040204" pitchFamily="34" charset="0"/>
              </a:rPr>
              <a:t>COMPU</a:t>
            </a:r>
            <a:r>
              <a:rPr lang="en-US" sz="6000" b="1" spc="10" dirty="0">
                <a:ea typeface="Tahoma" panose="020B0604030504040204" pitchFamily="34" charset="0"/>
                <a:cs typeface="Tahoma" panose="020B0604030504040204" pitchFamily="34" charset="0"/>
              </a:rPr>
              <a:t>T</a:t>
            </a:r>
            <a:r>
              <a:rPr lang="en-US" sz="6000" b="1" spc="-60" dirty="0">
                <a:ea typeface="Tahoma" panose="020B0604030504040204" pitchFamily="34" charset="0"/>
                <a:cs typeface="Tahoma" panose="020B0604030504040204" pitchFamily="34" charset="0"/>
              </a:rPr>
              <a:t>ER</a:t>
            </a:r>
            <a:r>
              <a:rPr lang="en-US" sz="6000" b="1" spc="-40" dirty="0">
                <a:ea typeface="Tahoma" panose="020B0604030504040204" pitchFamily="34" charset="0"/>
                <a:cs typeface="Tahoma" panose="020B0604030504040204" pitchFamily="34" charset="0"/>
              </a:rPr>
              <a:t> </a:t>
            </a:r>
            <a:r>
              <a:rPr lang="en-US" sz="6000" b="1" spc="-15" dirty="0">
                <a:ea typeface="Tahoma" panose="020B0604030504040204" pitchFamily="34" charset="0"/>
                <a:cs typeface="Tahoma" panose="020B0604030504040204" pitchFamily="34" charset="0"/>
              </a:rPr>
              <a:t>S</a:t>
            </a:r>
            <a:r>
              <a:rPr lang="en-US" sz="6000" b="1" spc="-10" dirty="0">
                <a:ea typeface="Tahoma" panose="020B0604030504040204" pitchFamily="34" charset="0"/>
                <a:cs typeface="Tahoma" panose="020B0604030504040204" pitchFamily="34" charset="0"/>
              </a:rPr>
              <a:t>C</a:t>
            </a:r>
            <a:r>
              <a:rPr lang="en-US" sz="6000" b="1" spc="-50" dirty="0">
                <a:ea typeface="Tahoma" panose="020B0604030504040204" pitchFamily="34" charset="0"/>
                <a:cs typeface="Tahoma" panose="020B0604030504040204" pitchFamily="34" charset="0"/>
              </a:rPr>
              <a:t>IENCE</a:t>
            </a:r>
            <a:r>
              <a:rPr lang="en-US" sz="6000" b="1" spc="-80" dirty="0">
                <a:ea typeface="Tahoma" panose="020B0604030504040204" pitchFamily="34" charset="0"/>
                <a:cs typeface="Tahoma" panose="020B0604030504040204" pitchFamily="34" charset="0"/>
              </a:rPr>
              <a:t> </a:t>
            </a:r>
            <a:r>
              <a:rPr lang="en-US" sz="6000" b="1" spc="35" dirty="0">
                <a:ea typeface="Tahoma" panose="020B0604030504040204" pitchFamily="34" charset="0"/>
                <a:cs typeface="Tahoma" panose="020B0604030504040204" pitchFamily="34" charset="0"/>
              </a:rPr>
              <a:t>AND</a:t>
            </a:r>
            <a:r>
              <a:rPr lang="en-US" sz="6000" b="1" spc="-70" dirty="0">
                <a:ea typeface="Tahoma" panose="020B0604030504040204" pitchFamily="34" charset="0"/>
                <a:cs typeface="Tahoma" panose="020B0604030504040204" pitchFamily="34" charset="0"/>
              </a:rPr>
              <a:t> </a:t>
            </a:r>
            <a:r>
              <a:rPr lang="en-US" sz="6000" b="1" spc="-60" dirty="0">
                <a:ea typeface="Tahoma" panose="020B0604030504040204" pitchFamily="34" charset="0"/>
                <a:cs typeface="Tahoma" panose="020B0604030504040204" pitchFamily="34" charset="0"/>
              </a:rPr>
              <a:t>ENG</a:t>
            </a:r>
            <a:r>
              <a:rPr lang="en-US" sz="6000" b="1" spc="-55" dirty="0">
                <a:ea typeface="Tahoma" panose="020B0604030504040204" pitchFamily="34" charset="0"/>
                <a:cs typeface="Tahoma" panose="020B0604030504040204" pitchFamily="34" charset="0"/>
              </a:rPr>
              <a:t>I</a:t>
            </a:r>
            <a:r>
              <a:rPr lang="en-US" sz="6000" b="1" spc="-10" dirty="0">
                <a:ea typeface="Tahoma" panose="020B0604030504040204" pitchFamily="34" charset="0"/>
                <a:cs typeface="Tahoma" panose="020B0604030504040204" pitchFamily="34" charset="0"/>
              </a:rPr>
              <a:t>NE</a:t>
            </a:r>
            <a:r>
              <a:rPr lang="en-US" sz="6000" b="1" spc="-5" dirty="0">
                <a:ea typeface="Tahoma" panose="020B0604030504040204" pitchFamily="34" charset="0"/>
                <a:cs typeface="Tahoma" panose="020B0604030504040204" pitchFamily="34" charset="0"/>
              </a:rPr>
              <a:t>E</a:t>
            </a:r>
            <a:r>
              <a:rPr lang="en-US" sz="6000" b="1" spc="-229" dirty="0">
                <a:ea typeface="Tahoma" panose="020B0604030504040204" pitchFamily="34" charset="0"/>
                <a:cs typeface="Tahoma" panose="020B0604030504040204" pitchFamily="34" charset="0"/>
              </a:rPr>
              <a:t>R</a:t>
            </a:r>
            <a:r>
              <a:rPr lang="en-US" sz="6000" b="1" spc="-160" dirty="0">
                <a:ea typeface="Tahoma" panose="020B0604030504040204" pitchFamily="34" charset="0"/>
                <a:cs typeface="Tahoma" panose="020B0604030504040204" pitchFamily="34" charset="0"/>
              </a:rPr>
              <a:t>I</a:t>
            </a:r>
            <a:r>
              <a:rPr lang="en-US" sz="6000" b="1" spc="25" dirty="0">
                <a:ea typeface="Tahoma" panose="020B0604030504040204" pitchFamily="34" charset="0"/>
                <a:cs typeface="Tahoma" panose="020B0604030504040204" pitchFamily="34" charset="0"/>
              </a:rPr>
              <a:t>NG</a:t>
            </a:r>
            <a:endParaRPr lang="en-US" sz="6000" dirty="0">
              <a:ea typeface="Tahoma" panose="020B0604030504040204" pitchFamily="34" charset="0"/>
              <a:cs typeface="Tahoma" panose="020B0604030504040204" pitchFamily="34" charset="0"/>
            </a:endParaRPr>
          </a:p>
          <a:p>
            <a:pPr marL="31115" algn="ctr">
              <a:lnSpc>
                <a:spcPts val="1315"/>
              </a:lnSpc>
              <a:spcBef>
                <a:spcPts val="15"/>
              </a:spcBef>
            </a:pPr>
            <a:endParaRPr lang="en-US" sz="6000" b="1" spc="-10" dirty="0">
              <a:ea typeface="Tahoma" panose="020B0604030504040204" pitchFamily="34" charset="0"/>
              <a:cs typeface="Tahoma" panose="020B0604030504040204" pitchFamily="34" charset="0"/>
            </a:endParaRPr>
          </a:p>
          <a:p>
            <a:pPr marL="31115" algn="ctr">
              <a:lnSpc>
                <a:spcPts val="1315"/>
              </a:lnSpc>
              <a:spcBef>
                <a:spcPts val="15"/>
              </a:spcBef>
            </a:pPr>
            <a:endParaRPr lang="en-US" sz="6000" b="1" spc="-10" dirty="0">
              <a:ea typeface="Tahoma" panose="020B0604030504040204" pitchFamily="34" charset="0"/>
              <a:cs typeface="Tahoma" panose="020B0604030504040204" pitchFamily="34" charset="0"/>
            </a:endParaRPr>
          </a:p>
          <a:p>
            <a:pPr marL="31115" algn="ctr">
              <a:lnSpc>
                <a:spcPts val="1315"/>
              </a:lnSpc>
              <a:spcBef>
                <a:spcPts val="15"/>
              </a:spcBef>
            </a:pPr>
            <a:r>
              <a:rPr lang="en-US" sz="3600" b="1" spc="-10" dirty="0">
                <a:ea typeface="Tahoma" panose="020B0604030504040204" pitchFamily="34" charset="0"/>
                <a:cs typeface="Tahoma" panose="020B0604030504040204" pitchFamily="34" charset="0"/>
              </a:rPr>
              <a:t>UNDER</a:t>
            </a:r>
            <a:r>
              <a:rPr lang="en-US" sz="3600" b="1" spc="-55" dirty="0">
                <a:ea typeface="Tahoma" panose="020B0604030504040204" pitchFamily="34" charset="0"/>
                <a:cs typeface="Tahoma" panose="020B0604030504040204" pitchFamily="34" charset="0"/>
              </a:rPr>
              <a:t> </a:t>
            </a:r>
            <a:r>
              <a:rPr lang="en-US" sz="3600" b="1" spc="5" dirty="0">
                <a:ea typeface="Tahoma" panose="020B0604030504040204" pitchFamily="34" charset="0"/>
                <a:cs typeface="Tahoma" panose="020B0604030504040204" pitchFamily="34" charset="0"/>
              </a:rPr>
              <a:t>D</a:t>
            </a:r>
            <a:r>
              <a:rPr lang="en-US" sz="3600" b="1" spc="-30" dirty="0">
                <a:ea typeface="Tahoma" panose="020B0604030504040204" pitchFamily="34" charset="0"/>
                <a:cs typeface="Tahoma" panose="020B0604030504040204" pitchFamily="34" charset="0"/>
              </a:rPr>
              <a:t>B</a:t>
            </a:r>
            <a:r>
              <a:rPr lang="en-US" sz="3600" b="1" spc="-200" dirty="0">
                <a:ea typeface="Tahoma" panose="020B0604030504040204" pitchFamily="34" charset="0"/>
                <a:cs typeface="Tahoma" panose="020B0604030504040204" pitchFamily="34" charset="0"/>
              </a:rPr>
              <a:t>I</a:t>
            </a:r>
            <a:r>
              <a:rPr lang="en-US" sz="3600" b="1" spc="-150" dirty="0">
                <a:ea typeface="Tahoma" panose="020B0604030504040204" pitchFamily="34" charset="0"/>
                <a:cs typeface="Tahoma" panose="020B0604030504040204" pitchFamily="34" charset="0"/>
              </a:rPr>
              <a:t>T</a:t>
            </a:r>
            <a:r>
              <a:rPr lang="en-US" sz="3600" b="1" spc="-140" dirty="0">
                <a:ea typeface="Tahoma" panose="020B0604030504040204" pitchFamily="34" charset="0"/>
                <a:cs typeface="Tahoma" panose="020B0604030504040204" pitchFamily="34" charset="0"/>
              </a:rPr>
              <a:t>-</a:t>
            </a:r>
            <a:r>
              <a:rPr lang="en-US" sz="3600" b="1" spc="-75" dirty="0">
                <a:ea typeface="Tahoma" panose="020B0604030504040204" pitchFamily="34" charset="0"/>
                <a:cs typeface="Tahoma" panose="020B0604030504040204" pitchFamily="34" charset="0"/>
              </a:rPr>
              <a:t>SIC</a:t>
            </a:r>
            <a:endParaRPr lang="en-US" sz="3600" spc="-75" dirty="0">
              <a:ea typeface="Tahoma" panose="020B0604030504040204" pitchFamily="34" charset="0"/>
              <a:cs typeface="Tahoma" panose="020B0604030504040204" pitchFamily="34" charset="0"/>
            </a:endParaRPr>
          </a:p>
          <a:p>
            <a:pPr marL="31115" algn="ctr">
              <a:lnSpc>
                <a:spcPts val="1315"/>
              </a:lnSpc>
              <a:spcBef>
                <a:spcPts val="15"/>
              </a:spcBef>
            </a:pPr>
            <a:endParaRPr lang="en-US" sz="3600" b="1" spc="-75" dirty="0">
              <a:ea typeface="Tahoma" panose="020B0604030504040204" pitchFamily="34" charset="0"/>
              <a:cs typeface="Tahoma" panose="020B0604030504040204" pitchFamily="34" charset="0"/>
            </a:endParaRPr>
          </a:p>
          <a:p>
            <a:pPr marL="31115" algn="ctr">
              <a:lnSpc>
                <a:spcPts val="1315"/>
              </a:lnSpc>
              <a:spcBef>
                <a:spcPts val="15"/>
              </a:spcBef>
            </a:pPr>
            <a:endParaRPr lang="en-US" sz="3600" b="1" spc="-75" dirty="0">
              <a:ea typeface="Tahoma" panose="020B0604030504040204" pitchFamily="34" charset="0"/>
              <a:cs typeface="Tahoma" panose="020B0604030504040204" pitchFamily="34" charset="0"/>
            </a:endParaRPr>
          </a:p>
          <a:p>
            <a:pPr marL="31115" algn="ctr">
              <a:lnSpc>
                <a:spcPts val="1315"/>
              </a:lnSpc>
              <a:spcBef>
                <a:spcPts val="15"/>
              </a:spcBef>
            </a:pPr>
            <a:endParaRPr lang="en-US" sz="3600" b="1" spc="-75" dirty="0">
              <a:ea typeface="Tahoma" panose="020B0604030504040204" pitchFamily="34" charset="0"/>
              <a:cs typeface="Tahoma" panose="020B0604030504040204" pitchFamily="34" charset="0"/>
            </a:endParaRPr>
          </a:p>
          <a:p>
            <a:pPr marL="31115">
              <a:lnSpc>
                <a:spcPts val="1315"/>
              </a:lnSpc>
              <a:spcBef>
                <a:spcPts val="15"/>
              </a:spcBef>
            </a:pPr>
            <a:endParaRPr lang="en-US" sz="3600" b="1" spc="-75" dirty="0">
              <a:ea typeface="Tahoma" panose="020B0604030504040204" pitchFamily="34" charset="0"/>
              <a:cs typeface="Tahoma" panose="020B0604030504040204" pitchFamily="34" charset="0"/>
            </a:endParaRPr>
          </a:p>
          <a:p>
            <a:pPr marL="31115">
              <a:lnSpc>
                <a:spcPts val="1315"/>
              </a:lnSpc>
              <a:spcBef>
                <a:spcPts val="15"/>
              </a:spcBef>
            </a:pPr>
            <a:r>
              <a:rPr lang="en-US" sz="8800" b="1" dirty="0"/>
              <a:t>Automated Resume Screening System</a:t>
            </a:r>
          </a:p>
          <a:p>
            <a:endParaRPr lang="en-US" sz="5700" dirty="0">
              <a:solidFill>
                <a:srgbClr val="235078"/>
              </a:solidFill>
              <a:latin typeface="Libre Baskerville" panose="02000000000000000000" pitchFamily="2" charset="0"/>
            </a:endParaRPr>
          </a:p>
        </p:txBody>
      </p:sp>
      <p:sp>
        <p:nvSpPr>
          <p:cNvPr id="46" name="Rectangle 45">
            <a:extLst>
              <a:ext uri="{FF2B5EF4-FFF2-40B4-BE49-F238E27FC236}">
                <a16:creationId xmlns:a16="http://schemas.microsoft.com/office/drawing/2014/main" id="{2C718E78-BDD8-4BAD-851F-D423AE935B0D}"/>
              </a:ext>
            </a:extLst>
          </p:cNvPr>
          <p:cNvSpPr/>
          <p:nvPr/>
        </p:nvSpPr>
        <p:spPr>
          <a:xfrm>
            <a:off x="204209" y="3747939"/>
            <a:ext cx="7290611" cy="55898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just">
              <a:buNone/>
            </a:pPr>
            <a:endParaRPr lang="en-US" sz="3200" dirty="0">
              <a:solidFill>
                <a:schemeClr val="tx1"/>
              </a:solidFill>
            </a:endParaRPr>
          </a:p>
          <a:p>
            <a:pPr algn="just">
              <a:buNone/>
            </a:pPr>
            <a:r>
              <a:rPr lang="en-US" sz="3200" dirty="0">
                <a:solidFill>
                  <a:schemeClr val="tx1"/>
                </a:solidFill>
              </a:rPr>
              <a:t>Manual resume screening is time-consuming, inconsistent, and prone to bias. Recruiters struggle to process large volumes, leading to inefficiencies. This project automates screening using AI and NLP, extracting key details, classifying resumes, and matching them to job roles using TF-IDF and Cosine Similarity. The system ensures faster, unbiased, and accurate hiring.)</a:t>
            </a:r>
            <a:endParaRPr lang="en-US" sz="3200" dirty="0"/>
          </a:p>
        </p:txBody>
      </p:sp>
      <p:sp>
        <p:nvSpPr>
          <p:cNvPr id="47" name="Rectangle 46">
            <a:extLst>
              <a:ext uri="{FF2B5EF4-FFF2-40B4-BE49-F238E27FC236}">
                <a16:creationId xmlns:a16="http://schemas.microsoft.com/office/drawing/2014/main" id="{B9C39BF6-8B9A-45D3-A730-4CDDF5EAA7F1}"/>
              </a:ext>
            </a:extLst>
          </p:cNvPr>
          <p:cNvSpPr/>
          <p:nvPr/>
        </p:nvSpPr>
        <p:spPr>
          <a:xfrm>
            <a:off x="7645083" y="9479883"/>
            <a:ext cx="16053117" cy="122960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dirty="0">
              <a:solidFill>
                <a:schemeClr val="tx1"/>
              </a:solidFill>
            </a:endParaRPr>
          </a:p>
        </p:txBody>
      </p:sp>
      <p:sp>
        <p:nvSpPr>
          <p:cNvPr id="48" name="Rectangle 47">
            <a:extLst>
              <a:ext uri="{FF2B5EF4-FFF2-40B4-BE49-F238E27FC236}">
                <a16:creationId xmlns:a16="http://schemas.microsoft.com/office/drawing/2014/main" id="{3E6D1C9C-2516-4738-BC80-673A19ECE5BD}"/>
              </a:ext>
            </a:extLst>
          </p:cNvPr>
          <p:cNvSpPr/>
          <p:nvPr/>
        </p:nvSpPr>
        <p:spPr>
          <a:xfrm>
            <a:off x="23860271" y="16235740"/>
            <a:ext cx="8826819" cy="55401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just"/>
            <a:endParaRPr lang="en-US" sz="3200" dirty="0">
              <a:solidFill>
                <a:schemeClr val="tx1"/>
              </a:solidFill>
            </a:endParaRPr>
          </a:p>
        </p:txBody>
      </p:sp>
      <p:sp>
        <p:nvSpPr>
          <p:cNvPr id="49" name="Rectangle 48">
            <a:extLst>
              <a:ext uri="{FF2B5EF4-FFF2-40B4-BE49-F238E27FC236}">
                <a16:creationId xmlns:a16="http://schemas.microsoft.com/office/drawing/2014/main" id="{8F25EFAD-7AAF-4CAF-BA69-869B3D423F7F}"/>
              </a:ext>
            </a:extLst>
          </p:cNvPr>
          <p:cNvSpPr/>
          <p:nvPr/>
        </p:nvSpPr>
        <p:spPr>
          <a:xfrm>
            <a:off x="170350" y="9803048"/>
            <a:ext cx="7341030" cy="2062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p>
        </p:txBody>
      </p:sp>
      <p:sp>
        <p:nvSpPr>
          <p:cNvPr id="50" name="Rectangle 49">
            <a:extLst>
              <a:ext uri="{FF2B5EF4-FFF2-40B4-BE49-F238E27FC236}">
                <a16:creationId xmlns:a16="http://schemas.microsoft.com/office/drawing/2014/main" id="{2EC9A64B-144F-4668-B416-097C0312FF96}"/>
              </a:ext>
            </a:extLst>
          </p:cNvPr>
          <p:cNvSpPr/>
          <p:nvPr/>
        </p:nvSpPr>
        <p:spPr>
          <a:xfrm>
            <a:off x="7664748" y="3874433"/>
            <a:ext cx="7397840" cy="5706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p>
        </p:txBody>
      </p:sp>
      <p:sp>
        <p:nvSpPr>
          <p:cNvPr id="51" name="Rectangle 50">
            <a:extLst>
              <a:ext uri="{FF2B5EF4-FFF2-40B4-BE49-F238E27FC236}">
                <a16:creationId xmlns:a16="http://schemas.microsoft.com/office/drawing/2014/main" id="{BF801B80-E24E-4773-AC4E-37DC17B0424E}"/>
              </a:ext>
            </a:extLst>
          </p:cNvPr>
          <p:cNvSpPr/>
          <p:nvPr/>
        </p:nvSpPr>
        <p:spPr>
          <a:xfrm>
            <a:off x="134198" y="12292126"/>
            <a:ext cx="7413331" cy="94837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p>
        </p:txBody>
      </p:sp>
      <p:sp>
        <p:nvSpPr>
          <p:cNvPr id="52" name="Rectangle 51">
            <a:extLst>
              <a:ext uri="{FF2B5EF4-FFF2-40B4-BE49-F238E27FC236}">
                <a16:creationId xmlns:a16="http://schemas.microsoft.com/office/drawing/2014/main" id="{F6D8A1CF-B987-4F36-8586-4BEDACCCAB04}"/>
              </a:ext>
            </a:extLst>
          </p:cNvPr>
          <p:cNvSpPr/>
          <p:nvPr/>
        </p:nvSpPr>
        <p:spPr>
          <a:xfrm>
            <a:off x="23860271" y="3789745"/>
            <a:ext cx="8826819" cy="57038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r>
              <a:rPr lang="en-US" sz="6400" dirty="0"/>
              <a:t>s</a:t>
            </a:r>
          </a:p>
        </p:txBody>
      </p:sp>
      <p:sp>
        <p:nvSpPr>
          <p:cNvPr id="54" name="TextBox 53">
            <a:extLst>
              <a:ext uri="{FF2B5EF4-FFF2-40B4-BE49-F238E27FC236}">
                <a16:creationId xmlns:a16="http://schemas.microsoft.com/office/drawing/2014/main" id="{E4864E4E-50A2-403F-84B8-E4F7E820612B}"/>
              </a:ext>
            </a:extLst>
          </p:cNvPr>
          <p:cNvSpPr txBox="1"/>
          <p:nvPr/>
        </p:nvSpPr>
        <p:spPr>
          <a:xfrm>
            <a:off x="402377" y="3747939"/>
            <a:ext cx="7192297" cy="646331"/>
          </a:xfrm>
          <a:prstGeom prst="rect">
            <a:avLst/>
          </a:prstGeom>
          <a:noFill/>
        </p:spPr>
        <p:txBody>
          <a:bodyPr wrap="square" rtlCol="0">
            <a:spAutoFit/>
          </a:bodyPr>
          <a:lstStyle>
            <a:defPPr>
              <a:defRPr kern="1200"/>
            </a:defPPr>
          </a:lstStyle>
          <a:p>
            <a:pPr algn="ctr"/>
            <a:r>
              <a:rPr lang="en-US" sz="3600" b="1" u="sng" dirty="0">
                <a:latin typeface="+mj-lt"/>
              </a:rPr>
              <a:t>PROBLEM STATEMENT</a:t>
            </a:r>
          </a:p>
        </p:txBody>
      </p:sp>
      <p:sp>
        <p:nvSpPr>
          <p:cNvPr id="62" name="TextBox 61">
            <a:extLst>
              <a:ext uri="{FF2B5EF4-FFF2-40B4-BE49-F238E27FC236}">
                <a16:creationId xmlns:a16="http://schemas.microsoft.com/office/drawing/2014/main" id="{A067F8A1-EE95-4354-8E2F-952A6BBDBFFC}"/>
              </a:ext>
            </a:extLst>
          </p:cNvPr>
          <p:cNvSpPr txBox="1"/>
          <p:nvPr/>
        </p:nvSpPr>
        <p:spPr>
          <a:xfrm>
            <a:off x="134199" y="10016535"/>
            <a:ext cx="7383673" cy="2062103"/>
          </a:xfrm>
          <a:prstGeom prst="rect">
            <a:avLst/>
          </a:prstGeom>
          <a:solidFill>
            <a:schemeClr val="bg2"/>
          </a:solidFill>
        </p:spPr>
        <p:txBody>
          <a:bodyPr wrap="square" rtlCol="0">
            <a:spAutoFit/>
          </a:bodyPr>
          <a:lstStyle>
            <a:defPPr>
              <a:defRPr kern="1200"/>
            </a:def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dirty="0">
                <a:ln>
                  <a:noFill/>
                </a:ln>
                <a:solidFill>
                  <a:schemeClr val="tx1"/>
                </a:solidFill>
                <a:effectLst/>
                <a:latin typeface="+mn-lt"/>
              </a:rPr>
              <a:t>The dataset includes resume text and job descriptions for AI-based </a:t>
            </a:r>
            <a:r>
              <a:rPr kumimoji="0" lang="en-US" altLang="en-US" sz="3200" i="0" u="none" strike="noStrike" cap="none" normalizeH="0" baseline="0" dirty="0" err="1">
                <a:ln>
                  <a:noFill/>
                </a:ln>
                <a:solidFill>
                  <a:schemeClr val="tx1"/>
                </a:solidFill>
                <a:effectLst/>
                <a:latin typeface="+mn-lt"/>
              </a:rPr>
              <a:t>screening.Resume</a:t>
            </a:r>
            <a:r>
              <a:rPr kumimoji="0" lang="en-US" altLang="en-US" sz="3200" i="0" u="none" strike="noStrike" cap="none" normalizeH="0" baseline="0" dirty="0">
                <a:ln>
                  <a:noFill/>
                </a:ln>
                <a:solidFill>
                  <a:schemeClr val="tx1"/>
                </a:solidFill>
                <a:effectLst/>
                <a:latin typeface="+mn-lt"/>
              </a:rPr>
              <a:t> Dataset (resume_data.csv) Contains resumes categorized by job roles.</a:t>
            </a:r>
            <a:endParaRPr lang="en-US" sz="3200" dirty="0">
              <a:solidFill>
                <a:srgbClr val="1482A5"/>
              </a:solidFill>
              <a:latin typeface="+mn-lt"/>
              <a:ea typeface="Open Sans" panose="020B0606030504020204" pitchFamily="34" charset="0"/>
              <a:cs typeface="Open Sans" panose="020B0606030504020204" pitchFamily="34" charset="0"/>
            </a:endParaRPr>
          </a:p>
        </p:txBody>
      </p:sp>
      <p:sp>
        <p:nvSpPr>
          <p:cNvPr id="63" name="TextBox 62">
            <a:extLst>
              <a:ext uri="{FF2B5EF4-FFF2-40B4-BE49-F238E27FC236}">
                <a16:creationId xmlns:a16="http://schemas.microsoft.com/office/drawing/2014/main" id="{92D5F59B-F8CA-463C-871F-D1042309DE00}"/>
              </a:ext>
            </a:extLst>
          </p:cNvPr>
          <p:cNvSpPr txBox="1"/>
          <p:nvPr/>
        </p:nvSpPr>
        <p:spPr>
          <a:xfrm>
            <a:off x="134199" y="9479883"/>
            <a:ext cx="7383673" cy="646331"/>
          </a:xfrm>
          <a:prstGeom prst="rect">
            <a:avLst/>
          </a:prstGeom>
          <a:solidFill>
            <a:schemeClr val="bg2"/>
          </a:solidFill>
        </p:spPr>
        <p:txBody>
          <a:bodyPr wrap="square" rtlCol="0">
            <a:spAutoFit/>
          </a:bodyPr>
          <a:lstStyle>
            <a:defPPr>
              <a:defRPr kern="1200"/>
            </a:defPPr>
          </a:lstStyle>
          <a:p>
            <a:pPr algn="ctr"/>
            <a:r>
              <a:rPr lang="en-US" sz="3600" b="1" u="sng" dirty="0">
                <a:latin typeface="+mj-lt"/>
              </a:rPr>
              <a:t>DATASETS</a:t>
            </a:r>
          </a:p>
        </p:txBody>
      </p:sp>
      <p:sp>
        <p:nvSpPr>
          <p:cNvPr id="64" name="TextBox 63">
            <a:extLst>
              <a:ext uri="{FF2B5EF4-FFF2-40B4-BE49-F238E27FC236}">
                <a16:creationId xmlns:a16="http://schemas.microsoft.com/office/drawing/2014/main" id="{499918C8-D8D3-4947-B7FD-9341EAE5F7F2}"/>
              </a:ext>
            </a:extLst>
          </p:cNvPr>
          <p:cNvSpPr txBox="1"/>
          <p:nvPr/>
        </p:nvSpPr>
        <p:spPr>
          <a:xfrm>
            <a:off x="7656891" y="4348652"/>
            <a:ext cx="7336354" cy="5016758"/>
          </a:xfrm>
          <a:prstGeom prst="rect">
            <a:avLst/>
          </a:prstGeom>
          <a:solidFill>
            <a:schemeClr val="bg2"/>
          </a:solidFill>
        </p:spPr>
        <p:txBody>
          <a:bodyPr wrap="square" rtlCol="0">
            <a:spAutoFit/>
          </a:bodyPr>
          <a:lstStyle>
            <a:defPPr>
              <a:defRPr kern="1200"/>
            </a:def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dirty="0">
                <a:ln>
                  <a:noFill/>
                </a:ln>
                <a:solidFill>
                  <a:schemeClr val="tx1"/>
                </a:solidFill>
                <a:effectLst/>
                <a:latin typeface="+mn-lt"/>
              </a:rPr>
              <a:t>The system utilizes Machine Learning (ML) and NLP</a:t>
            </a:r>
          </a:p>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i="0" u="none" strike="noStrike" cap="none" normalizeH="0" baseline="0" dirty="0">
                <a:ln>
                  <a:noFill/>
                </a:ln>
                <a:solidFill>
                  <a:schemeClr val="tx1"/>
                </a:solidFill>
                <a:effectLst/>
                <a:latin typeface="+mn-lt"/>
              </a:rPr>
              <a:t>ML Model (</a:t>
            </a:r>
            <a:r>
              <a:rPr kumimoji="0" lang="en-US" altLang="en-US" sz="3200" i="0" u="none" strike="noStrike" cap="none" normalizeH="0" baseline="0" dirty="0" err="1">
                <a:ln>
                  <a:noFill/>
                </a:ln>
                <a:solidFill>
                  <a:schemeClr val="tx1"/>
                </a:solidFill>
                <a:effectLst/>
                <a:latin typeface="+mn-lt"/>
              </a:rPr>
              <a:t>trained_model.pkl</a:t>
            </a:r>
            <a:r>
              <a:rPr kumimoji="0" lang="en-US" altLang="en-US" sz="3200" i="0" u="none" strike="noStrike" cap="none" normalizeH="0" baseline="0" dirty="0">
                <a:ln>
                  <a:noFill/>
                </a:ln>
                <a:solidFill>
                  <a:schemeClr val="tx1"/>
                </a:solidFill>
                <a:effectLst/>
                <a:latin typeface="+mn-lt"/>
              </a:rPr>
              <a:t>) – Trained using Random Forest</a:t>
            </a:r>
            <a:r>
              <a:rPr lang="en-US" altLang="en-US" sz="3200" dirty="0">
                <a:latin typeface="+mn-lt"/>
              </a:rPr>
              <a:t>.</a:t>
            </a:r>
          </a:p>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i="0" u="none" strike="noStrike" cap="none" normalizeH="0" baseline="0" dirty="0">
                <a:ln>
                  <a:noFill/>
                </a:ln>
                <a:solidFill>
                  <a:schemeClr val="tx1"/>
                </a:solidFill>
                <a:effectLst/>
                <a:latin typeface="+mn-lt"/>
              </a:rPr>
              <a:t> Text Processing (</a:t>
            </a:r>
            <a:r>
              <a:rPr kumimoji="0" lang="en-US" altLang="en-US" sz="3200" i="0" u="none" strike="noStrike" cap="none" normalizeH="0" baseline="0" dirty="0" err="1">
                <a:ln>
                  <a:noFill/>
                </a:ln>
                <a:solidFill>
                  <a:schemeClr val="tx1"/>
                </a:solidFill>
                <a:effectLst/>
                <a:latin typeface="+mn-lt"/>
              </a:rPr>
              <a:t>tfidf_vectorizer.pkl</a:t>
            </a:r>
            <a:r>
              <a:rPr kumimoji="0" lang="en-US" altLang="en-US" sz="3200" i="0" u="none" strike="noStrike" cap="none" normalizeH="0" baseline="0" dirty="0">
                <a:ln>
                  <a:noFill/>
                </a:ln>
                <a:solidFill>
                  <a:schemeClr val="tx1"/>
                </a:solidFill>
                <a:effectLst/>
                <a:latin typeface="+mn-lt"/>
              </a:rPr>
              <a:t>)      Extracts relevant skills and job-related terms.</a:t>
            </a:r>
            <a:endParaRPr lang="en-US" altLang="en-US" sz="3200" dirty="0">
              <a:latin typeface="+mn-lt"/>
            </a:endParaRPr>
          </a:p>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i="0" u="none" strike="noStrike" cap="none" normalizeH="0" baseline="0" dirty="0">
                <a:ln>
                  <a:noFill/>
                </a:ln>
                <a:solidFill>
                  <a:schemeClr val="tx1"/>
                </a:solidFill>
                <a:effectLst/>
                <a:latin typeface="+mn-lt"/>
              </a:rPr>
              <a:t> ATS Score Calculation – Uses Cosine Similarity to rank resumes usin</a:t>
            </a:r>
            <a:r>
              <a:rPr lang="en-US" altLang="en-US" sz="3200" dirty="0">
                <a:latin typeface="+mn-lt"/>
              </a:rPr>
              <a:t>g dot product.</a:t>
            </a:r>
            <a:endParaRPr lang="en-US" sz="3200" dirty="0">
              <a:solidFill>
                <a:srgbClr val="1482A5"/>
              </a:solidFill>
              <a:latin typeface="+mn-lt"/>
              <a:ea typeface="Open Sans" panose="020B0606030504020204" pitchFamily="34" charset="0"/>
              <a:cs typeface="Open Sans" panose="020B0606030504020204" pitchFamily="34" charset="0"/>
            </a:endParaRPr>
          </a:p>
        </p:txBody>
      </p:sp>
      <p:sp>
        <p:nvSpPr>
          <p:cNvPr id="65" name="TextBox 64">
            <a:extLst>
              <a:ext uri="{FF2B5EF4-FFF2-40B4-BE49-F238E27FC236}">
                <a16:creationId xmlns:a16="http://schemas.microsoft.com/office/drawing/2014/main" id="{68744D3E-CEF9-4748-9719-25AAABF27BDD}"/>
              </a:ext>
            </a:extLst>
          </p:cNvPr>
          <p:cNvSpPr txBox="1"/>
          <p:nvPr/>
        </p:nvSpPr>
        <p:spPr>
          <a:xfrm>
            <a:off x="7645083" y="3720292"/>
            <a:ext cx="7310277" cy="646331"/>
          </a:xfrm>
          <a:prstGeom prst="rect">
            <a:avLst/>
          </a:prstGeom>
          <a:solidFill>
            <a:schemeClr val="bg2"/>
          </a:solidFill>
        </p:spPr>
        <p:txBody>
          <a:bodyPr wrap="square" rtlCol="0">
            <a:spAutoFit/>
          </a:bodyPr>
          <a:lstStyle>
            <a:defPPr>
              <a:defRPr kern="1200"/>
            </a:defPPr>
          </a:lstStyle>
          <a:p>
            <a:pPr algn="ctr"/>
            <a:r>
              <a:rPr lang="en-US" sz="3600" b="1" u="sng" dirty="0">
                <a:latin typeface="+mj-lt"/>
              </a:rPr>
              <a:t>PREDICTION MODEL</a:t>
            </a:r>
          </a:p>
        </p:txBody>
      </p:sp>
      <p:pic>
        <p:nvPicPr>
          <p:cNvPr id="3" name="Picture 2">
            <a:extLst>
              <a:ext uri="{FF2B5EF4-FFF2-40B4-BE49-F238E27FC236}">
                <a16:creationId xmlns:a16="http://schemas.microsoft.com/office/drawing/2014/main" id="{8B35180A-6B92-DF8A-82ED-7545ADEB99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7034"/>
            <a:ext cx="5011823" cy="3339336"/>
          </a:xfrm>
          <a:prstGeom prst="rect">
            <a:avLst/>
          </a:prstGeom>
        </p:spPr>
      </p:pic>
      <p:pic>
        <p:nvPicPr>
          <p:cNvPr id="5" name="Picture 4">
            <a:extLst>
              <a:ext uri="{FF2B5EF4-FFF2-40B4-BE49-F238E27FC236}">
                <a16:creationId xmlns:a16="http://schemas.microsoft.com/office/drawing/2014/main" id="{A3364242-628C-C55C-A0FB-E96A076AF9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11070" y="1"/>
            <a:ext cx="5507330" cy="3453096"/>
          </a:xfrm>
          <a:prstGeom prst="rect">
            <a:avLst/>
          </a:prstGeom>
        </p:spPr>
      </p:pic>
      <p:sp>
        <p:nvSpPr>
          <p:cNvPr id="9" name="Rectangle 4">
            <a:extLst>
              <a:ext uri="{FF2B5EF4-FFF2-40B4-BE49-F238E27FC236}">
                <a16:creationId xmlns:a16="http://schemas.microsoft.com/office/drawing/2014/main" id="{AA9FC358-5C17-18CB-185B-E627F8610020}"/>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088261CF-E53B-4CA5-E345-2CDED2073C54}"/>
              </a:ext>
            </a:extLst>
          </p:cNvPr>
          <p:cNvSpPr>
            <a:spLocks noChangeArrowheads="1"/>
          </p:cNvSpPr>
          <p:nvPr/>
        </p:nvSpPr>
        <p:spPr bwMode="auto">
          <a:xfrm>
            <a:off x="0" y="0"/>
            <a:ext cx="329184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Rectangle 6">
            <a:extLst>
              <a:ext uri="{FF2B5EF4-FFF2-40B4-BE49-F238E27FC236}">
                <a16:creationId xmlns:a16="http://schemas.microsoft.com/office/drawing/2014/main" id="{B68DFAF2-9600-8EF2-D5B6-D5DE8B914F82}"/>
              </a:ext>
            </a:extLst>
          </p:cNvPr>
          <p:cNvSpPr>
            <a:spLocks noChangeArrowheads="1"/>
          </p:cNvSpPr>
          <p:nvPr/>
        </p:nvSpPr>
        <p:spPr bwMode="auto">
          <a:xfrm>
            <a:off x="0" y="15875"/>
            <a:ext cx="3291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1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F594BDDE-9FAE-1F05-5AAB-DCB878312212}"/>
              </a:ext>
            </a:extLst>
          </p:cNvPr>
          <p:cNvSpPr txBox="1"/>
          <p:nvPr/>
        </p:nvSpPr>
        <p:spPr>
          <a:xfrm>
            <a:off x="24945907" y="20267843"/>
            <a:ext cx="7084072" cy="1138773"/>
          </a:xfrm>
          <a:prstGeom prst="rect">
            <a:avLst/>
          </a:prstGeom>
          <a:noFill/>
        </p:spPr>
        <p:txBody>
          <a:bodyPr wrap="square" rtlCol="0">
            <a:spAutoFit/>
          </a:bodyPr>
          <a:lstStyle/>
          <a:p>
            <a:r>
              <a:rPr lang="en-IN" sz="3400" dirty="0"/>
              <a:t>S BALAKRISHNA-</a:t>
            </a:r>
            <a:r>
              <a:rPr lang="en-IN" sz="3400" i="0" u="none" strike="noStrike" dirty="0">
                <a:effectLst/>
                <a:latin typeface="Times New Roman" panose="02020603050405020304" pitchFamily="18" charset="0"/>
              </a:rPr>
              <a:t>1DB21CI076                                                                                                                      SOWMYA J S-1DB21CS146</a:t>
            </a:r>
            <a:r>
              <a:rPr lang="en-IN" sz="3400" dirty="0"/>
              <a:t> </a:t>
            </a:r>
          </a:p>
        </p:txBody>
      </p:sp>
      <p:pic>
        <p:nvPicPr>
          <p:cNvPr id="15" name="Picture 14">
            <a:extLst>
              <a:ext uri="{FF2B5EF4-FFF2-40B4-BE49-F238E27FC236}">
                <a16:creationId xmlns:a16="http://schemas.microsoft.com/office/drawing/2014/main" id="{EF01C47C-07D8-71FF-D6C0-A5C7A908C2E7}"/>
              </a:ext>
            </a:extLst>
          </p:cNvPr>
          <p:cNvPicPr>
            <a:picLocks noChangeAspect="1"/>
          </p:cNvPicPr>
          <p:nvPr/>
        </p:nvPicPr>
        <p:blipFill>
          <a:blip r:embed="rId5"/>
          <a:stretch>
            <a:fillRect/>
          </a:stretch>
        </p:blipFill>
        <p:spPr>
          <a:xfrm>
            <a:off x="502473" y="13044731"/>
            <a:ext cx="6714991" cy="8361885"/>
          </a:xfrm>
          <a:prstGeom prst="rect">
            <a:avLst/>
          </a:prstGeom>
        </p:spPr>
      </p:pic>
      <p:sp>
        <p:nvSpPr>
          <p:cNvPr id="17" name="TextBox 16">
            <a:extLst>
              <a:ext uri="{FF2B5EF4-FFF2-40B4-BE49-F238E27FC236}">
                <a16:creationId xmlns:a16="http://schemas.microsoft.com/office/drawing/2014/main" id="{C27592E9-98D6-77D4-C86A-20B83737FCB5}"/>
              </a:ext>
            </a:extLst>
          </p:cNvPr>
          <p:cNvSpPr txBox="1"/>
          <p:nvPr/>
        </p:nvSpPr>
        <p:spPr>
          <a:xfrm>
            <a:off x="1504256" y="12317241"/>
            <a:ext cx="4552368" cy="646331"/>
          </a:xfrm>
          <a:prstGeom prst="rect">
            <a:avLst/>
          </a:prstGeom>
          <a:noFill/>
        </p:spPr>
        <p:txBody>
          <a:bodyPr wrap="square" rtlCol="0">
            <a:spAutoFit/>
          </a:bodyPr>
          <a:lstStyle/>
          <a:p>
            <a:pPr algn="ctr"/>
            <a:r>
              <a:rPr lang="en-IN" sz="3600" b="1" u="sng" dirty="0"/>
              <a:t>ANALYSIS</a:t>
            </a:r>
          </a:p>
        </p:txBody>
      </p:sp>
      <p:sp>
        <p:nvSpPr>
          <p:cNvPr id="22" name="TextBox 21">
            <a:extLst>
              <a:ext uri="{FF2B5EF4-FFF2-40B4-BE49-F238E27FC236}">
                <a16:creationId xmlns:a16="http://schemas.microsoft.com/office/drawing/2014/main" id="{661F4265-DF01-1C14-F951-D09F3CFC525E}"/>
              </a:ext>
            </a:extLst>
          </p:cNvPr>
          <p:cNvSpPr txBox="1"/>
          <p:nvPr/>
        </p:nvSpPr>
        <p:spPr>
          <a:xfrm>
            <a:off x="15132662" y="4375643"/>
            <a:ext cx="8565538" cy="5016758"/>
          </a:xfrm>
          <a:prstGeom prst="rect">
            <a:avLst/>
          </a:prstGeom>
          <a:solidFill>
            <a:schemeClr val="bg2"/>
          </a:solid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i="0" u="none" strike="noStrike" cap="none" normalizeH="0" baseline="0" dirty="0">
                <a:ln>
                  <a:noFill/>
                </a:ln>
                <a:solidFill>
                  <a:schemeClr val="tx1"/>
                </a:solidFill>
                <a:effectLst/>
                <a:latin typeface="+mn-lt"/>
              </a:rPr>
              <a:t>The system displays results in the </a:t>
            </a:r>
            <a:r>
              <a:rPr kumimoji="0" lang="en-US" altLang="en-US" sz="3200" i="0" u="none" strike="noStrike" cap="none" normalizeH="0" baseline="0" dirty="0" err="1">
                <a:ln>
                  <a:noFill/>
                </a:ln>
                <a:solidFill>
                  <a:schemeClr val="tx1"/>
                </a:solidFill>
                <a:effectLst/>
                <a:latin typeface="+mn-lt"/>
              </a:rPr>
              <a:t>Streamlit</a:t>
            </a:r>
            <a:r>
              <a:rPr kumimoji="0" lang="en-US" altLang="en-US" sz="3200" i="0" u="none" strike="noStrike" cap="none" normalizeH="0" baseline="0" dirty="0">
                <a:ln>
                  <a:noFill/>
                </a:ln>
                <a:solidFill>
                  <a:schemeClr val="tx1"/>
                </a:solidFill>
                <a:effectLst/>
                <a:latin typeface="+mn-lt"/>
              </a:rPr>
              <a:t> UI (app.py) </a:t>
            </a:r>
            <a:r>
              <a:rPr lang="en-IN" sz="3200" dirty="0"/>
              <a:t>with the following output:</a:t>
            </a:r>
            <a:endParaRPr kumimoji="0" lang="en-US" altLang="en-US" sz="3200" i="0" u="none" strike="noStrike" cap="none" normalizeH="0" baseline="0" dirty="0">
              <a:ln>
                <a:noFill/>
              </a:ln>
              <a:solidFill>
                <a:schemeClr val="tx1"/>
              </a:solidFill>
              <a:effectLst/>
              <a:latin typeface="+mn-lt"/>
            </a:endParaRPr>
          </a:p>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i="0" u="none" strike="noStrike" cap="none" normalizeH="0" baseline="0" dirty="0">
                <a:ln>
                  <a:noFill/>
                </a:ln>
                <a:solidFill>
                  <a:schemeClr val="tx1"/>
                </a:solidFill>
                <a:effectLst/>
                <a:latin typeface="+mn-lt"/>
              </a:rPr>
              <a:t>Extracted Resume Text – Parsed text from uploaded PDF/DOCX resumes</a:t>
            </a:r>
            <a:r>
              <a:rPr lang="en-US" altLang="en-US" sz="3200" dirty="0">
                <a:latin typeface="+mn-lt"/>
              </a:rPr>
              <a:t>,</a:t>
            </a:r>
            <a:r>
              <a:rPr lang="en-IN" sz="3200" dirty="0"/>
              <a:t> AI extracts text and </a:t>
            </a:r>
            <a:r>
              <a:rPr lang="en-IN" sz="3200" dirty="0" err="1"/>
              <a:t>analyzes</a:t>
            </a:r>
            <a:r>
              <a:rPr lang="en-IN" sz="3200" dirty="0"/>
              <a:t> skills.</a:t>
            </a:r>
            <a:endParaRPr kumimoji="0" lang="en-US" altLang="en-US" sz="3200" i="0" u="none" strike="noStrike" cap="none" normalizeH="0" baseline="0" dirty="0">
              <a:ln>
                <a:noFill/>
              </a:ln>
              <a:solidFill>
                <a:schemeClr val="tx1"/>
              </a:solidFill>
              <a:effectLst/>
              <a:latin typeface="+mn-lt"/>
            </a:endParaRPr>
          </a:p>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i="0" u="none" strike="noStrike" cap="none" normalizeH="0" baseline="0" dirty="0">
                <a:ln>
                  <a:noFill/>
                </a:ln>
                <a:solidFill>
                  <a:schemeClr val="tx1"/>
                </a:solidFill>
                <a:effectLst/>
                <a:latin typeface="+mn-lt"/>
              </a:rPr>
              <a:t>Job Matching Score (ATS Score) – A percentage-based score (0-100%) calculated using Cosine Similarity.</a:t>
            </a:r>
            <a:endParaRPr lang="en-US" altLang="en-US" sz="3200" dirty="0">
              <a:latin typeface="+mn-lt"/>
            </a:endParaRPr>
          </a:p>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i="0" u="none" strike="noStrike" cap="none" normalizeH="0" baseline="0" dirty="0">
                <a:ln>
                  <a:noFill/>
                </a:ln>
                <a:solidFill>
                  <a:schemeClr val="tx1"/>
                </a:solidFill>
                <a:effectLst/>
                <a:latin typeface="+mn-lt"/>
              </a:rPr>
              <a:t> Top Matched Job Roles – Categories assigned based on ML model (</a:t>
            </a:r>
            <a:r>
              <a:rPr kumimoji="0" lang="en-US" altLang="en-US" sz="3200" i="0" u="none" strike="noStrike" cap="none" normalizeH="0" baseline="0" dirty="0" err="1">
                <a:ln>
                  <a:noFill/>
                </a:ln>
                <a:solidFill>
                  <a:schemeClr val="tx1"/>
                </a:solidFill>
                <a:effectLst/>
                <a:latin typeface="+mn-lt"/>
              </a:rPr>
              <a:t>trained_model.pkl</a:t>
            </a:r>
            <a:r>
              <a:rPr kumimoji="0" lang="en-US" altLang="en-US" sz="3200" i="0" u="none" strike="noStrike" cap="none" normalizeH="0" baseline="0" dirty="0">
                <a:ln>
                  <a:noFill/>
                </a:ln>
                <a:solidFill>
                  <a:schemeClr val="tx1"/>
                </a:solidFill>
                <a:effectLst/>
                <a:latin typeface="+mn-lt"/>
              </a:rPr>
              <a:t>).</a:t>
            </a:r>
          </a:p>
        </p:txBody>
      </p:sp>
      <p:sp>
        <p:nvSpPr>
          <p:cNvPr id="23" name="TextBox 22">
            <a:extLst>
              <a:ext uri="{FF2B5EF4-FFF2-40B4-BE49-F238E27FC236}">
                <a16:creationId xmlns:a16="http://schemas.microsoft.com/office/drawing/2014/main" id="{1FB45766-64DF-9B98-E8EB-60EC58CACB08}"/>
              </a:ext>
            </a:extLst>
          </p:cNvPr>
          <p:cNvSpPr txBox="1"/>
          <p:nvPr/>
        </p:nvSpPr>
        <p:spPr>
          <a:xfrm>
            <a:off x="15132662" y="3747939"/>
            <a:ext cx="8565538" cy="655748"/>
          </a:xfrm>
          <a:prstGeom prst="rect">
            <a:avLst/>
          </a:prstGeom>
          <a:solidFill>
            <a:schemeClr val="bg2"/>
          </a:solidFill>
        </p:spPr>
        <p:txBody>
          <a:bodyPr wrap="square" rtlCol="0">
            <a:spAutoFit/>
          </a:bodyPr>
          <a:lstStyle/>
          <a:p>
            <a:pPr algn="ctr"/>
            <a:r>
              <a:rPr lang="en-IN" sz="3600" b="1" u="sng" dirty="0"/>
              <a:t>RESPONSE DISPLAY</a:t>
            </a:r>
          </a:p>
        </p:txBody>
      </p:sp>
      <p:pic>
        <p:nvPicPr>
          <p:cNvPr id="27" name="Picture 26">
            <a:extLst>
              <a:ext uri="{FF2B5EF4-FFF2-40B4-BE49-F238E27FC236}">
                <a16:creationId xmlns:a16="http://schemas.microsoft.com/office/drawing/2014/main" id="{3C5C256D-F367-8B1C-F0D9-89C75C8F1D58}"/>
              </a:ext>
            </a:extLst>
          </p:cNvPr>
          <p:cNvPicPr>
            <a:picLocks noChangeAspect="1"/>
          </p:cNvPicPr>
          <p:nvPr/>
        </p:nvPicPr>
        <p:blipFill>
          <a:blip r:embed="rId6">
            <a:extLst>
              <a:ext uri="{28A0092B-C50C-407E-A947-70E740481C1C}">
                <a14:useLocalDpi xmlns:a14="http://schemas.microsoft.com/office/drawing/2010/main" val="0"/>
              </a:ext>
            </a:extLst>
          </a:blip>
          <a:srcRect l="-98" t="14140" r="80777" b="6868"/>
          <a:stretch/>
        </p:blipFill>
        <p:spPr>
          <a:xfrm>
            <a:off x="8044587" y="15170570"/>
            <a:ext cx="7405756" cy="6222159"/>
          </a:xfrm>
          <a:prstGeom prst="rect">
            <a:avLst/>
          </a:prstGeom>
        </p:spPr>
      </p:pic>
      <p:pic>
        <p:nvPicPr>
          <p:cNvPr id="31" name="Picture 30">
            <a:extLst>
              <a:ext uri="{FF2B5EF4-FFF2-40B4-BE49-F238E27FC236}">
                <a16:creationId xmlns:a16="http://schemas.microsoft.com/office/drawing/2014/main" id="{D84D27B3-C392-EC30-A536-B314D06B888A}"/>
              </a:ext>
            </a:extLst>
          </p:cNvPr>
          <p:cNvPicPr>
            <a:picLocks noChangeAspect="1"/>
          </p:cNvPicPr>
          <p:nvPr/>
        </p:nvPicPr>
        <p:blipFill>
          <a:blip r:embed="rId7"/>
          <a:stretch>
            <a:fillRect/>
          </a:stretch>
        </p:blipFill>
        <p:spPr>
          <a:xfrm>
            <a:off x="23860271" y="9609841"/>
            <a:ext cx="8826819" cy="6419978"/>
          </a:xfrm>
          <a:prstGeom prst="rect">
            <a:avLst/>
          </a:prstGeom>
        </p:spPr>
      </p:pic>
      <p:sp>
        <p:nvSpPr>
          <p:cNvPr id="33" name="TextBox 32">
            <a:extLst>
              <a:ext uri="{FF2B5EF4-FFF2-40B4-BE49-F238E27FC236}">
                <a16:creationId xmlns:a16="http://schemas.microsoft.com/office/drawing/2014/main" id="{C665C88B-02BC-D206-F0CA-E1BFFFCC93FC}"/>
              </a:ext>
            </a:extLst>
          </p:cNvPr>
          <p:cNvSpPr txBox="1"/>
          <p:nvPr/>
        </p:nvSpPr>
        <p:spPr>
          <a:xfrm>
            <a:off x="12267728" y="9580763"/>
            <a:ext cx="5375263" cy="646331"/>
          </a:xfrm>
          <a:prstGeom prst="rect">
            <a:avLst/>
          </a:prstGeom>
          <a:noFill/>
        </p:spPr>
        <p:txBody>
          <a:bodyPr wrap="square" rtlCol="0">
            <a:spAutoFit/>
          </a:bodyPr>
          <a:lstStyle/>
          <a:p>
            <a:pPr algn="ctr"/>
            <a:r>
              <a:rPr lang="en-IN" sz="3600" b="1" u="sng" dirty="0"/>
              <a:t>USER INTERFACE</a:t>
            </a:r>
          </a:p>
        </p:txBody>
      </p:sp>
      <p:pic>
        <p:nvPicPr>
          <p:cNvPr id="35" name="Picture 34">
            <a:extLst>
              <a:ext uri="{FF2B5EF4-FFF2-40B4-BE49-F238E27FC236}">
                <a16:creationId xmlns:a16="http://schemas.microsoft.com/office/drawing/2014/main" id="{2FFFAECD-75A4-DA3C-650F-B447927A8B4B}"/>
              </a:ext>
            </a:extLst>
          </p:cNvPr>
          <p:cNvPicPr>
            <a:picLocks noChangeAspect="1"/>
          </p:cNvPicPr>
          <p:nvPr/>
        </p:nvPicPr>
        <p:blipFill>
          <a:blip r:embed="rId8">
            <a:extLst>
              <a:ext uri="{28A0092B-C50C-407E-A947-70E740481C1C}">
                <a14:useLocalDpi xmlns:a14="http://schemas.microsoft.com/office/drawing/2010/main" val="0"/>
              </a:ext>
            </a:extLst>
          </a:blip>
          <a:srcRect l="1019" t="17616" r="79997" b="39250"/>
          <a:stretch/>
        </p:blipFill>
        <p:spPr>
          <a:xfrm>
            <a:off x="8029347" y="10358503"/>
            <a:ext cx="7459589" cy="4702709"/>
          </a:xfrm>
          <a:prstGeom prst="rect">
            <a:avLst/>
          </a:prstGeom>
        </p:spPr>
      </p:pic>
      <p:pic>
        <p:nvPicPr>
          <p:cNvPr id="37" name="Picture 36">
            <a:extLst>
              <a:ext uri="{FF2B5EF4-FFF2-40B4-BE49-F238E27FC236}">
                <a16:creationId xmlns:a16="http://schemas.microsoft.com/office/drawing/2014/main" id="{3B0E9415-F1F0-EE78-51B5-559B2770464F}"/>
              </a:ext>
            </a:extLst>
          </p:cNvPr>
          <p:cNvPicPr>
            <a:picLocks noChangeAspect="1"/>
          </p:cNvPicPr>
          <p:nvPr/>
        </p:nvPicPr>
        <p:blipFill>
          <a:blip r:embed="rId9"/>
          <a:srcRect l="86" t="-56097" r="14313" b="-10043"/>
          <a:stretch/>
        </p:blipFill>
        <p:spPr>
          <a:xfrm>
            <a:off x="24295991" y="2940314"/>
            <a:ext cx="8126903" cy="6004039"/>
          </a:xfrm>
          <a:prstGeom prst="rect">
            <a:avLst/>
          </a:prstGeom>
        </p:spPr>
      </p:pic>
      <p:sp>
        <p:nvSpPr>
          <p:cNvPr id="38" name="TextBox 37">
            <a:extLst>
              <a:ext uri="{FF2B5EF4-FFF2-40B4-BE49-F238E27FC236}">
                <a16:creationId xmlns:a16="http://schemas.microsoft.com/office/drawing/2014/main" id="{074D3F45-36B1-6760-2792-5051FEF310DC}"/>
              </a:ext>
            </a:extLst>
          </p:cNvPr>
          <p:cNvSpPr txBox="1"/>
          <p:nvPr/>
        </p:nvSpPr>
        <p:spPr>
          <a:xfrm>
            <a:off x="25241362" y="3872947"/>
            <a:ext cx="6019800" cy="646331"/>
          </a:xfrm>
          <a:prstGeom prst="rect">
            <a:avLst/>
          </a:prstGeom>
          <a:noFill/>
        </p:spPr>
        <p:txBody>
          <a:bodyPr wrap="square" rtlCol="0">
            <a:spAutoFit/>
          </a:bodyPr>
          <a:lstStyle/>
          <a:p>
            <a:pPr algn="ctr"/>
            <a:r>
              <a:rPr lang="en-IN" sz="3600" b="1" u="sng" dirty="0">
                <a:cs typeface="Times New Roman" panose="02020603050405020304" pitchFamily="18" charset="0"/>
              </a:rPr>
              <a:t>COMPARISION FEATURE</a:t>
            </a:r>
          </a:p>
        </p:txBody>
      </p:sp>
      <p:sp>
        <p:nvSpPr>
          <p:cNvPr id="40" name="TextBox 39">
            <a:extLst>
              <a:ext uri="{FF2B5EF4-FFF2-40B4-BE49-F238E27FC236}">
                <a16:creationId xmlns:a16="http://schemas.microsoft.com/office/drawing/2014/main" id="{F2D2076E-A4D5-DB42-27A8-143153DA1C45}"/>
              </a:ext>
            </a:extLst>
          </p:cNvPr>
          <p:cNvSpPr txBox="1"/>
          <p:nvPr/>
        </p:nvSpPr>
        <p:spPr>
          <a:xfrm>
            <a:off x="25810848" y="9594601"/>
            <a:ext cx="5581762" cy="646331"/>
          </a:xfrm>
          <a:prstGeom prst="rect">
            <a:avLst/>
          </a:prstGeom>
          <a:noFill/>
        </p:spPr>
        <p:txBody>
          <a:bodyPr wrap="square" rtlCol="0">
            <a:spAutoFit/>
          </a:bodyPr>
          <a:lstStyle/>
          <a:p>
            <a:pPr algn="ctr"/>
            <a:r>
              <a:rPr lang="en-IN" sz="3600" b="1" u="sng" dirty="0"/>
              <a:t>CONCLUSION</a:t>
            </a:r>
          </a:p>
        </p:txBody>
      </p:sp>
      <p:sp>
        <p:nvSpPr>
          <p:cNvPr id="44" name="TextBox 43">
            <a:extLst>
              <a:ext uri="{FF2B5EF4-FFF2-40B4-BE49-F238E27FC236}">
                <a16:creationId xmlns:a16="http://schemas.microsoft.com/office/drawing/2014/main" id="{4F97EDCB-1EEB-7C82-AF7A-626C06C91833}"/>
              </a:ext>
            </a:extLst>
          </p:cNvPr>
          <p:cNvSpPr txBox="1"/>
          <p:nvPr/>
        </p:nvSpPr>
        <p:spPr>
          <a:xfrm>
            <a:off x="24168658" y="10357130"/>
            <a:ext cx="8165208" cy="5016758"/>
          </a:xfrm>
          <a:prstGeom prst="rect">
            <a:avLst/>
          </a:prstGeom>
          <a:noFill/>
        </p:spPr>
        <p:txBody>
          <a:bodyPr wrap="square">
            <a:spAutoFit/>
          </a:bodyPr>
          <a:lstStyle/>
          <a:p>
            <a:pPr algn="just"/>
            <a:r>
              <a:rPr lang="en-US" sz="3200" dirty="0"/>
              <a:t>The AI-powered resume screening system automates resume parsing, job matching, and candidate evaluation using machine learning and NLP. It reduces screening time by 75%, improves hiring accuracy, and ensures unbiased, data-driven selection. The system is scalable and efficient, making recruitment faster and fairer. Future improvements may include real-time job analysis and AI-driven interview recommendations.</a:t>
            </a:r>
            <a:endParaRPr lang="en-IN" sz="3200" dirty="0"/>
          </a:p>
        </p:txBody>
      </p:sp>
      <p:sp>
        <p:nvSpPr>
          <p:cNvPr id="45" name="TextBox 44">
            <a:extLst>
              <a:ext uri="{FF2B5EF4-FFF2-40B4-BE49-F238E27FC236}">
                <a16:creationId xmlns:a16="http://schemas.microsoft.com/office/drawing/2014/main" id="{469184C2-1010-DC91-2FBA-F0DD1A7310D8}"/>
              </a:ext>
            </a:extLst>
          </p:cNvPr>
          <p:cNvSpPr txBox="1"/>
          <p:nvPr/>
        </p:nvSpPr>
        <p:spPr>
          <a:xfrm>
            <a:off x="25582884" y="16553561"/>
            <a:ext cx="6037689" cy="646331"/>
          </a:xfrm>
          <a:prstGeom prst="rect">
            <a:avLst/>
          </a:prstGeom>
          <a:noFill/>
        </p:spPr>
        <p:txBody>
          <a:bodyPr wrap="square" rtlCol="0">
            <a:spAutoFit/>
          </a:bodyPr>
          <a:lstStyle/>
          <a:p>
            <a:pPr algn="ctr"/>
            <a:r>
              <a:rPr lang="en-IN" sz="3600" b="1" u="sng" dirty="0"/>
              <a:t>PROJECT SOURCE CODE</a:t>
            </a:r>
          </a:p>
        </p:txBody>
      </p:sp>
      <p:pic>
        <p:nvPicPr>
          <p:cNvPr id="74" name="Picture 73">
            <a:extLst>
              <a:ext uri="{FF2B5EF4-FFF2-40B4-BE49-F238E27FC236}">
                <a16:creationId xmlns:a16="http://schemas.microsoft.com/office/drawing/2014/main" id="{E0F88738-356E-2CB1-B7B8-140B16C8BF0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091677" y="17689052"/>
            <a:ext cx="2535530" cy="2008221"/>
          </a:xfrm>
          <a:prstGeom prst="rect">
            <a:avLst/>
          </a:prstGeom>
        </p:spPr>
      </p:pic>
      <p:pic>
        <p:nvPicPr>
          <p:cNvPr id="4" name="Picture 3">
            <a:extLst>
              <a:ext uri="{FF2B5EF4-FFF2-40B4-BE49-F238E27FC236}">
                <a16:creationId xmlns:a16="http://schemas.microsoft.com/office/drawing/2014/main" id="{D211B5D9-255B-80AE-E3BB-9CF7D178F5E7}"/>
              </a:ext>
            </a:extLst>
          </p:cNvPr>
          <p:cNvPicPr>
            <a:picLocks noChangeAspect="1"/>
          </p:cNvPicPr>
          <p:nvPr/>
        </p:nvPicPr>
        <p:blipFill>
          <a:blip r:embed="rId8">
            <a:extLst>
              <a:ext uri="{28A0092B-C50C-407E-A947-70E740481C1C}">
                <a14:useLocalDpi xmlns:a14="http://schemas.microsoft.com/office/drawing/2010/main" val="0"/>
              </a:ext>
            </a:extLst>
          </a:blip>
          <a:srcRect l="38333" t="13703" r="3905" b="20374"/>
          <a:stretch/>
        </p:blipFill>
        <p:spPr>
          <a:xfrm>
            <a:off x="15772445" y="10358502"/>
            <a:ext cx="7642246" cy="4702709"/>
          </a:xfrm>
          <a:prstGeom prst="rect">
            <a:avLst/>
          </a:prstGeom>
        </p:spPr>
      </p:pic>
      <p:pic>
        <p:nvPicPr>
          <p:cNvPr id="7" name="Picture 6">
            <a:extLst>
              <a:ext uri="{FF2B5EF4-FFF2-40B4-BE49-F238E27FC236}">
                <a16:creationId xmlns:a16="http://schemas.microsoft.com/office/drawing/2014/main" id="{BEB10390-AA2C-2F11-9581-B9FFAD928E51}"/>
              </a:ext>
            </a:extLst>
          </p:cNvPr>
          <p:cNvPicPr>
            <a:picLocks noChangeAspect="1"/>
          </p:cNvPicPr>
          <p:nvPr/>
        </p:nvPicPr>
        <p:blipFill>
          <a:blip r:embed="rId6">
            <a:extLst>
              <a:ext uri="{28A0092B-C50C-407E-A947-70E740481C1C}">
                <a14:useLocalDpi xmlns:a14="http://schemas.microsoft.com/office/drawing/2010/main" val="0"/>
              </a:ext>
            </a:extLst>
          </a:blip>
          <a:srcRect l="38333" t="12962" r="13776" b="7308"/>
          <a:stretch/>
        </p:blipFill>
        <p:spPr>
          <a:xfrm>
            <a:off x="15733852" y="15203285"/>
            <a:ext cx="7680839" cy="6189444"/>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ersuadingsapphire|08-2022"/>
</p:tagLst>
</file>

<file path=ppt/theme/theme1.xml><?xml version="1.0" encoding="utf-8"?>
<a:theme xmlns:a="http://schemas.openxmlformats.org/drawingml/2006/main" name="Blank Presentatio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Blank Presentatio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4846</TotalTime>
  <Words>328</Words>
  <Application>Microsoft Office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Libre Baskerville</vt:lpstr>
      <vt:lpstr>Arial</vt:lpstr>
      <vt:lpstr>Times New Roman</vt:lpstr>
      <vt:lpstr>Tahoma</vt:lpstr>
      <vt:lpstr>Blank Presentation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Sowmya J S</cp:lastModifiedBy>
  <cp:revision>306</cp:revision>
  <cp:lastPrinted>2006-11-15T16:04:57Z</cp:lastPrinted>
  <dcterms:modified xsi:type="dcterms:W3CDTF">2025-03-15T14:42:02Z</dcterms:modified>
  <cp:category>templates for scientific poster</cp:category>
</cp:coreProperties>
</file>