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195B-AD95-46B0-931C-8D5EE60719C4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B003-2FC4-4474-9D5A-F33BAA7C6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00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195B-AD95-46B0-931C-8D5EE60719C4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B003-2FC4-4474-9D5A-F33BAA7C6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21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195B-AD95-46B0-931C-8D5EE60719C4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B003-2FC4-4474-9D5A-F33BAA7C6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183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195B-AD95-46B0-931C-8D5EE60719C4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B003-2FC4-4474-9D5A-F33BAA7C6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048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195B-AD95-46B0-931C-8D5EE60719C4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B003-2FC4-4474-9D5A-F33BAA7C6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174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195B-AD95-46B0-931C-8D5EE60719C4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B003-2FC4-4474-9D5A-F33BAA7C6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32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195B-AD95-46B0-931C-8D5EE60719C4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B003-2FC4-4474-9D5A-F33BAA7C6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417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195B-AD95-46B0-931C-8D5EE60719C4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B003-2FC4-4474-9D5A-F33BAA7C6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031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195B-AD95-46B0-931C-8D5EE60719C4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B003-2FC4-4474-9D5A-F33BAA7C6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19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195B-AD95-46B0-931C-8D5EE60719C4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B003-2FC4-4474-9D5A-F33BAA7C6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75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195B-AD95-46B0-931C-8D5EE60719C4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B003-2FC4-4474-9D5A-F33BAA7C6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903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9195B-AD95-46B0-931C-8D5EE60719C4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9B003-2FC4-4474-9D5A-F33BAA7C6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150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3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700241" y="477319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 err="1" smtClean="0">
                <a:effectLst/>
              </a:rPr>
              <a:t>onerror</a:t>
            </a:r>
            <a:r>
              <a:rPr lang="es-ES" sz="1200" dirty="0" smtClean="0">
                <a:effectLst/>
              </a:rPr>
              <a:t> {</a:t>
            </a:r>
            <a:r>
              <a:rPr lang="es-ES" sz="1200" dirty="0" err="1" smtClean="0">
                <a:effectLst/>
              </a:rPr>
              <a:t>exit</a:t>
            </a:r>
            <a:r>
              <a:rPr lang="es-ES" sz="1200" dirty="0" smtClean="0">
                <a:effectLst/>
              </a:rPr>
              <a:t> -</a:t>
            </a:r>
            <a:r>
              <a:rPr lang="es-ES" sz="1200" dirty="0" err="1" smtClean="0">
                <a:effectLst/>
              </a:rPr>
              <a:t>code</a:t>
            </a:r>
            <a:r>
              <a:rPr lang="es-ES" sz="1200" dirty="0" smtClean="0">
                <a:effectLst/>
              </a:rPr>
              <a:t> 1}</a:t>
            </a:r>
          </a:p>
          <a:p>
            <a:r>
              <a:rPr lang="es-ES" sz="1200" dirty="0" err="1" smtClean="0">
                <a:effectLst/>
              </a:rPr>
              <a:t>vlib</a:t>
            </a:r>
            <a:r>
              <a:rPr lang="es-ES" sz="1200" dirty="0" smtClean="0">
                <a:effectLst/>
              </a:rPr>
              <a:t> </a:t>
            </a:r>
            <a:r>
              <a:rPr lang="es-ES" sz="1200" dirty="0" err="1" smtClean="0">
                <a:effectLst/>
              </a:rPr>
              <a:t>work</a:t>
            </a:r>
            <a:endParaRPr lang="es-ES" sz="1200" dirty="0" smtClean="0">
              <a:effectLst/>
            </a:endParaRPr>
          </a:p>
          <a:p>
            <a:r>
              <a:rPr lang="es-ES" sz="1200" dirty="0" err="1" smtClean="0">
                <a:effectLst/>
              </a:rPr>
              <a:t>vcom</a:t>
            </a:r>
            <a:r>
              <a:rPr lang="es-ES" sz="1200" dirty="0" smtClean="0">
                <a:effectLst/>
              </a:rPr>
              <a:t> -</a:t>
            </a:r>
            <a:r>
              <a:rPr lang="es-ES" sz="1200" dirty="0" err="1" smtClean="0">
                <a:effectLst/>
              </a:rPr>
              <a:t>work</a:t>
            </a:r>
            <a:r>
              <a:rPr lang="es-ES" sz="1200" dirty="0" smtClean="0">
                <a:effectLst/>
              </a:rPr>
              <a:t> </a:t>
            </a:r>
            <a:r>
              <a:rPr lang="es-ES" sz="1200" dirty="0" err="1" smtClean="0">
                <a:effectLst/>
              </a:rPr>
              <a:t>work</a:t>
            </a:r>
            <a:r>
              <a:rPr lang="es-ES" sz="1200" dirty="0" smtClean="0">
                <a:effectLst/>
              </a:rPr>
              <a:t> </a:t>
            </a:r>
            <a:r>
              <a:rPr lang="es-ES" sz="1200" dirty="0" err="1" smtClean="0">
                <a:effectLst/>
              </a:rPr>
              <a:t>PRUEBA.vho</a:t>
            </a:r>
            <a:endParaRPr lang="es-ES" sz="1200" dirty="0" smtClean="0">
              <a:effectLst/>
            </a:endParaRPr>
          </a:p>
          <a:p>
            <a:r>
              <a:rPr lang="es-ES" sz="1200" dirty="0" err="1" smtClean="0">
                <a:effectLst/>
              </a:rPr>
              <a:t>vcom</a:t>
            </a:r>
            <a:r>
              <a:rPr lang="es-ES" sz="1200" dirty="0" smtClean="0">
                <a:effectLst/>
              </a:rPr>
              <a:t> -</a:t>
            </a:r>
            <a:r>
              <a:rPr lang="es-ES" sz="1200" dirty="0" err="1" smtClean="0">
                <a:effectLst/>
              </a:rPr>
              <a:t>work</a:t>
            </a:r>
            <a:r>
              <a:rPr lang="es-ES" sz="1200" dirty="0" smtClean="0">
                <a:effectLst/>
              </a:rPr>
              <a:t> </a:t>
            </a:r>
            <a:r>
              <a:rPr lang="es-ES" sz="1200" dirty="0" err="1" smtClean="0">
                <a:effectLst/>
              </a:rPr>
              <a:t>work</a:t>
            </a:r>
            <a:r>
              <a:rPr lang="es-ES" sz="1200" dirty="0" smtClean="0">
                <a:effectLst/>
              </a:rPr>
              <a:t> </a:t>
            </a:r>
            <a:r>
              <a:rPr lang="es-ES" sz="1200" dirty="0" err="1" smtClean="0">
                <a:effectLst/>
              </a:rPr>
              <a:t>Waveform.vwf.vht</a:t>
            </a:r>
            <a:endParaRPr lang="es-ES" sz="1200" dirty="0" smtClean="0">
              <a:effectLst/>
            </a:endParaRPr>
          </a:p>
          <a:p>
            <a:r>
              <a:rPr lang="es-ES" sz="1200" dirty="0" err="1" smtClean="0">
                <a:effectLst/>
              </a:rPr>
              <a:t>vsim</a:t>
            </a:r>
            <a:r>
              <a:rPr lang="es-ES" sz="1200" dirty="0" smtClean="0">
                <a:effectLst/>
              </a:rPr>
              <a:t> </a:t>
            </a:r>
            <a:r>
              <a:rPr lang="es-ES" sz="1200" b="1" dirty="0" smtClean="0">
                <a:solidFill>
                  <a:srgbClr val="FF0000"/>
                </a:solidFill>
                <a:effectLst/>
              </a:rPr>
              <a:t>-</a:t>
            </a:r>
            <a:r>
              <a:rPr lang="es-ES" sz="1200" b="1" dirty="0" err="1" smtClean="0">
                <a:solidFill>
                  <a:srgbClr val="FF0000"/>
                </a:solidFill>
                <a:effectLst/>
              </a:rPr>
              <a:t>novopt</a:t>
            </a:r>
            <a:r>
              <a:rPr lang="es-ES" sz="1200" b="1" dirty="0" smtClean="0">
                <a:solidFill>
                  <a:srgbClr val="FF0000"/>
                </a:solidFill>
                <a:effectLst/>
              </a:rPr>
              <a:t> </a:t>
            </a:r>
            <a:r>
              <a:rPr lang="es-ES" sz="1200" dirty="0" smtClean="0">
                <a:effectLst/>
              </a:rPr>
              <a:t>-c -t 1ps -L </a:t>
            </a:r>
            <a:r>
              <a:rPr lang="es-ES" sz="1200" dirty="0" err="1" smtClean="0">
                <a:effectLst/>
              </a:rPr>
              <a:t>fiftyfivenm</a:t>
            </a:r>
            <a:r>
              <a:rPr lang="es-ES" sz="1200" dirty="0" smtClean="0">
                <a:effectLst/>
              </a:rPr>
              <a:t> -L altera -L </a:t>
            </a:r>
            <a:r>
              <a:rPr lang="es-ES" sz="1200" dirty="0" err="1" smtClean="0">
                <a:effectLst/>
              </a:rPr>
              <a:t>altera_mf</a:t>
            </a:r>
            <a:r>
              <a:rPr lang="es-ES" sz="1200" dirty="0" smtClean="0">
                <a:effectLst/>
              </a:rPr>
              <a:t> -L 220model -L </a:t>
            </a:r>
            <a:r>
              <a:rPr lang="es-ES" sz="1200" dirty="0" err="1" smtClean="0">
                <a:effectLst/>
              </a:rPr>
              <a:t>sgate</a:t>
            </a:r>
            <a:r>
              <a:rPr lang="es-ES" sz="1200" dirty="0" smtClean="0">
                <a:effectLst/>
              </a:rPr>
              <a:t> -L </a:t>
            </a:r>
            <a:r>
              <a:rPr lang="es-ES" sz="1200" dirty="0" err="1" smtClean="0">
                <a:effectLst/>
              </a:rPr>
              <a:t>altera_lnsim</a:t>
            </a:r>
            <a:r>
              <a:rPr lang="es-ES" sz="1200" dirty="0" smtClean="0">
                <a:effectLst/>
              </a:rPr>
              <a:t> work.Practica_1_vhd_vec_tst</a:t>
            </a:r>
          </a:p>
          <a:p>
            <a:r>
              <a:rPr lang="es-ES" sz="1200" dirty="0" err="1" smtClean="0">
                <a:effectLst/>
              </a:rPr>
              <a:t>vcd</a:t>
            </a:r>
            <a:r>
              <a:rPr lang="es-ES" sz="1200" dirty="0" smtClean="0">
                <a:effectLst/>
              </a:rPr>
              <a:t> file -</a:t>
            </a:r>
            <a:r>
              <a:rPr lang="es-ES" sz="1200" dirty="0" err="1" smtClean="0">
                <a:effectLst/>
              </a:rPr>
              <a:t>direction</a:t>
            </a:r>
            <a:r>
              <a:rPr lang="es-ES" sz="1200" dirty="0" smtClean="0">
                <a:effectLst/>
              </a:rPr>
              <a:t> </a:t>
            </a:r>
            <a:r>
              <a:rPr lang="es-ES" sz="1200" dirty="0" err="1" smtClean="0">
                <a:effectLst/>
              </a:rPr>
              <a:t>PRUEBA.msim.vcd</a:t>
            </a:r>
            <a:endParaRPr lang="es-ES" sz="1200" dirty="0" smtClean="0">
              <a:effectLst/>
            </a:endParaRPr>
          </a:p>
          <a:p>
            <a:r>
              <a:rPr lang="es-ES" sz="1200" dirty="0" err="1" smtClean="0">
                <a:effectLst/>
              </a:rPr>
              <a:t>vcd</a:t>
            </a:r>
            <a:r>
              <a:rPr lang="es-ES" sz="1200" dirty="0" smtClean="0">
                <a:effectLst/>
              </a:rPr>
              <a:t> </a:t>
            </a:r>
            <a:r>
              <a:rPr lang="es-ES" sz="1200" dirty="0" err="1" smtClean="0">
                <a:effectLst/>
              </a:rPr>
              <a:t>add</a:t>
            </a:r>
            <a:r>
              <a:rPr lang="es-ES" sz="1200" dirty="0" smtClean="0">
                <a:effectLst/>
              </a:rPr>
              <a:t> -</a:t>
            </a:r>
            <a:r>
              <a:rPr lang="es-ES" sz="1200" dirty="0" err="1" smtClean="0">
                <a:effectLst/>
              </a:rPr>
              <a:t>internal</a:t>
            </a:r>
            <a:r>
              <a:rPr lang="es-ES" sz="1200" dirty="0" smtClean="0">
                <a:effectLst/>
              </a:rPr>
              <a:t> Practica_1_vhd_vec_tst/*</a:t>
            </a:r>
          </a:p>
          <a:p>
            <a:r>
              <a:rPr lang="es-ES" sz="1200" dirty="0" err="1" smtClean="0">
                <a:effectLst/>
              </a:rPr>
              <a:t>vcd</a:t>
            </a:r>
            <a:r>
              <a:rPr lang="es-ES" sz="1200" dirty="0" smtClean="0">
                <a:effectLst/>
              </a:rPr>
              <a:t> </a:t>
            </a:r>
            <a:r>
              <a:rPr lang="es-ES" sz="1200" dirty="0" err="1" smtClean="0">
                <a:effectLst/>
              </a:rPr>
              <a:t>add</a:t>
            </a:r>
            <a:r>
              <a:rPr lang="es-ES" sz="1200" dirty="0" smtClean="0">
                <a:effectLst/>
              </a:rPr>
              <a:t> -</a:t>
            </a:r>
            <a:r>
              <a:rPr lang="es-ES" sz="1200" dirty="0" err="1" smtClean="0">
                <a:effectLst/>
              </a:rPr>
              <a:t>internal</a:t>
            </a:r>
            <a:r>
              <a:rPr lang="es-ES" sz="1200" dirty="0" smtClean="0">
                <a:effectLst/>
              </a:rPr>
              <a:t> Practica_1_vhd_vec_tst/i1/*</a:t>
            </a:r>
          </a:p>
          <a:p>
            <a:r>
              <a:rPr lang="es-ES" sz="1200" dirty="0" err="1" smtClean="0">
                <a:effectLst/>
              </a:rPr>
              <a:t>proc</a:t>
            </a:r>
            <a:r>
              <a:rPr lang="es-ES" sz="1200" dirty="0" smtClean="0">
                <a:effectLst/>
              </a:rPr>
              <a:t> </a:t>
            </a:r>
            <a:r>
              <a:rPr lang="es-ES" sz="1200" dirty="0" err="1" smtClean="0">
                <a:effectLst/>
              </a:rPr>
              <a:t>simTimestamp</a:t>
            </a:r>
            <a:r>
              <a:rPr lang="es-ES" sz="1200" dirty="0" smtClean="0">
                <a:effectLst/>
              </a:rPr>
              <a:t> {} {</a:t>
            </a:r>
          </a:p>
          <a:p>
            <a:r>
              <a:rPr lang="es-ES" sz="1200" dirty="0" smtClean="0">
                <a:effectLst/>
              </a:rPr>
              <a:t>echo "</a:t>
            </a:r>
            <a:r>
              <a:rPr lang="es-ES" sz="1200" dirty="0" err="1" smtClean="0">
                <a:effectLst/>
              </a:rPr>
              <a:t>Simulation</a:t>
            </a:r>
            <a:r>
              <a:rPr lang="es-ES" sz="1200" dirty="0" smtClean="0">
                <a:effectLst/>
              </a:rPr>
              <a:t> time: $::</a:t>
            </a:r>
            <a:r>
              <a:rPr lang="es-ES" sz="1200" dirty="0" err="1" smtClean="0">
                <a:effectLst/>
              </a:rPr>
              <a:t>now</a:t>
            </a:r>
            <a:r>
              <a:rPr lang="es-ES" sz="1200" dirty="0" smtClean="0">
                <a:effectLst/>
              </a:rPr>
              <a:t> </a:t>
            </a:r>
            <a:r>
              <a:rPr lang="es-ES" sz="1200" dirty="0" err="1" smtClean="0">
                <a:effectLst/>
              </a:rPr>
              <a:t>ps</a:t>
            </a:r>
            <a:r>
              <a:rPr lang="es-ES" sz="1200" dirty="0" smtClean="0">
                <a:effectLst/>
              </a:rPr>
              <a:t>"</a:t>
            </a:r>
          </a:p>
          <a:p>
            <a:r>
              <a:rPr lang="es-ES" sz="1200" dirty="0" err="1" smtClean="0">
                <a:effectLst/>
              </a:rPr>
              <a:t>if</a:t>
            </a:r>
            <a:r>
              <a:rPr lang="es-ES" sz="1200" dirty="0" smtClean="0">
                <a:effectLst/>
              </a:rPr>
              <a:t> { [</a:t>
            </a:r>
            <a:r>
              <a:rPr lang="es-ES" sz="1200" dirty="0" err="1" smtClean="0">
                <a:effectLst/>
              </a:rPr>
              <a:t>string</a:t>
            </a:r>
            <a:r>
              <a:rPr lang="es-ES" sz="1200" dirty="0" smtClean="0">
                <a:effectLst/>
              </a:rPr>
              <a:t> </a:t>
            </a:r>
            <a:r>
              <a:rPr lang="es-ES" sz="1200" dirty="0" err="1" smtClean="0">
                <a:effectLst/>
              </a:rPr>
              <a:t>equal</a:t>
            </a:r>
            <a:r>
              <a:rPr lang="es-ES" sz="1200" dirty="0" smtClean="0">
                <a:effectLst/>
              </a:rPr>
              <a:t> running [</a:t>
            </a:r>
            <a:r>
              <a:rPr lang="es-ES" sz="1200" dirty="0" err="1" smtClean="0">
                <a:effectLst/>
              </a:rPr>
              <a:t>runStatus</a:t>
            </a:r>
            <a:r>
              <a:rPr lang="es-ES" sz="1200" dirty="0" smtClean="0">
                <a:effectLst/>
              </a:rPr>
              <a:t>]] } {</a:t>
            </a:r>
          </a:p>
          <a:p>
            <a:r>
              <a:rPr lang="es-ES" sz="1200" dirty="0" err="1" smtClean="0">
                <a:effectLst/>
              </a:rPr>
              <a:t>after</a:t>
            </a:r>
            <a:r>
              <a:rPr lang="es-ES" sz="1200" dirty="0" smtClean="0">
                <a:effectLst/>
              </a:rPr>
              <a:t> 2500 </a:t>
            </a:r>
            <a:r>
              <a:rPr lang="es-ES" sz="1200" dirty="0" err="1" smtClean="0">
                <a:effectLst/>
              </a:rPr>
              <a:t>simTimestamp</a:t>
            </a:r>
            <a:endParaRPr lang="es-ES" sz="1200" dirty="0" smtClean="0">
              <a:effectLst/>
            </a:endParaRPr>
          </a:p>
          <a:p>
            <a:r>
              <a:rPr lang="es-ES" sz="1200" dirty="0" smtClean="0">
                <a:effectLst/>
              </a:rPr>
              <a:t>}</a:t>
            </a:r>
          </a:p>
          <a:p>
            <a:r>
              <a:rPr lang="es-ES" sz="1200" dirty="0" smtClean="0">
                <a:effectLst/>
              </a:rPr>
              <a:t>}</a:t>
            </a:r>
          </a:p>
          <a:p>
            <a:r>
              <a:rPr lang="es-ES" sz="1200" dirty="0" err="1" smtClean="0">
                <a:effectLst/>
              </a:rPr>
              <a:t>after</a:t>
            </a:r>
            <a:r>
              <a:rPr lang="es-ES" sz="1200" dirty="0" smtClean="0">
                <a:effectLst/>
              </a:rPr>
              <a:t> 2500 </a:t>
            </a:r>
            <a:r>
              <a:rPr lang="es-ES" sz="1200" dirty="0" err="1" smtClean="0">
                <a:effectLst/>
              </a:rPr>
              <a:t>simTimestamp</a:t>
            </a:r>
            <a:endParaRPr lang="es-ES" sz="1200" dirty="0" smtClean="0">
              <a:effectLst/>
            </a:endParaRPr>
          </a:p>
          <a:p>
            <a:r>
              <a:rPr lang="es-ES" sz="1200" dirty="0" smtClean="0">
                <a:effectLst/>
              </a:rPr>
              <a:t>run -</a:t>
            </a:r>
            <a:r>
              <a:rPr lang="es-ES" sz="1200" dirty="0" err="1" smtClean="0">
                <a:effectLst/>
              </a:rPr>
              <a:t>all</a:t>
            </a:r>
            <a:endParaRPr lang="es-ES" sz="1200" dirty="0" smtClean="0">
              <a:effectLst/>
            </a:endParaRPr>
          </a:p>
          <a:p>
            <a:r>
              <a:rPr lang="es-ES" sz="1200" dirty="0" err="1" smtClean="0">
                <a:effectLst/>
              </a:rPr>
              <a:t>quit</a:t>
            </a:r>
            <a:r>
              <a:rPr lang="es-ES" sz="1200" dirty="0" smtClean="0">
                <a:effectLst/>
              </a:rPr>
              <a:t> -f</a:t>
            </a:r>
          </a:p>
          <a:p>
            <a:r>
              <a:rPr lang="es-ES" sz="1200" dirty="0" smtClean="0">
                <a:effectLst/>
              </a:rPr>
              <a:t/>
            </a:r>
            <a:br>
              <a:rPr lang="es-ES" sz="1200" dirty="0" smtClean="0">
                <a:effectLst/>
              </a:rPr>
            </a:b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4989811" y="2668310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 err="1" smtClean="0">
                <a:effectLst/>
              </a:rPr>
              <a:t>onerror</a:t>
            </a:r>
            <a:r>
              <a:rPr lang="es-ES" sz="1200" dirty="0" smtClean="0">
                <a:effectLst/>
              </a:rPr>
              <a:t> {</a:t>
            </a:r>
            <a:r>
              <a:rPr lang="es-ES" sz="1200" dirty="0" err="1" smtClean="0">
                <a:effectLst/>
              </a:rPr>
              <a:t>exit</a:t>
            </a:r>
            <a:r>
              <a:rPr lang="es-ES" sz="1200" dirty="0" smtClean="0">
                <a:effectLst/>
              </a:rPr>
              <a:t> -</a:t>
            </a:r>
            <a:r>
              <a:rPr lang="es-ES" sz="1200" dirty="0" err="1" smtClean="0">
                <a:effectLst/>
              </a:rPr>
              <a:t>code</a:t>
            </a:r>
            <a:r>
              <a:rPr lang="es-ES" sz="1200" dirty="0" smtClean="0">
                <a:effectLst/>
              </a:rPr>
              <a:t> 1}</a:t>
            </a:r>
          </a:p>
          <a:p>
            <a:r>
              <a:rPr lang="es-ES" sz="1200" dirty="0" err="1" smtClean="0">
                <a:effectLst/>
              </a:rPr>
              <a:t>vlib</a:t>
            </a:r>
            <a:r>
              <a:rPr lang="es-ES" sz="1200" dirty="0" smtClean="0">
                <a:effectLst/>
              </a:rPr>
              <a:t> </a:t>
            </a:r>
            <a:r>
              <a:rPr lang="es-ES" sz="1200" dirty="0" err="1" smtClean="0">
                <a:effectLst/>
              </a:rPr>
              <a:t>work</a:t>
            </a:r>
            <a:endParaRPr lang="es-ES" sz="1200" dirty="0" smtClean="0">
              <a:effectLst/>
            </a:endParaRPr>
          </a:p>
          <a:p>
            <a:r>
              <a:rPr lang="es-ES" sz="1200" dirty="0" err="1" smtClean="0">
                <a:effectLst/>
              </a:rPr>
              <a:t>vcom</a:t>
            </a:r>
            <a:r>
              <a:rPr lang="es-ES" sz="1200" dirty="0" smtClean="0">
                <a:effectLst/>
              </a:rPr>
              <a:t> -</a:t>
            </a:r>
            <a:r>
              <a:rPr lang="es-ES" sz="1200" dirty="0" err="1" smtClean="0">
                <a:effectLst/>
              </a:rPr>
              <a:t>work</a:t>
            </a:r>
            <a:r>
              <a:rPr lang="es-ES" sz="1200" dirty="0" smtClean="0">
                <a:effectLst/>
              </a:rPr>
              <a:t> </a:t>
            </a:r>
            <a:r>
              <a:rPr lang="es-ES" sz="1200" dirty="0" err="1" smtClean="0">
                <a:effectLst/>
              </a:rPr>
              <a:t>work</a:t>
            </a:r>
            <a:r>
              <a:rPr lang="es-ES" sz="1200" dirty="0" smtClean="0">
                <a:effectLst/>
              </a:rPr>
              <a:t> </a:t>
            </a:r>
            <a:r>
              <a:rPr lang="es-ES" sz="1200" dirty="0" err="1" smtClean="0">
                <a:effectLst/>
              </a:rPr>
              <a:t>PRUEBA.vho</a:t>
            </a:r>
            <a:endParaRPr lang="es-ES" sz="1200" dirty="0" smtClean="0">
              <a:effectLst/>
            </a:endParaRPr>
          </a:p>
          <a:p>
            <a:r>
              <a:rPr lang="es-ES" sz="1200" dirty="0" err="1" smtClean="0">
                <a:effectLst/>
              </a:rPr>
              <a:t>vcom</a:t>
            </a:r>
            <a:r>
              <a:rPr lang="es-ES" sz="1200" dirty="0" smtClean="0">
                <a:effectLst/>
              </a:rPr>
              <a:t> -</a:t>
            </a:r>
            <a:r>
              <a:rPr lang="es-ES" sz="1200" dirty="0" err="1" smtClean="0">
                <a:effectLst/>
              </a:rPr>
              <a:t>work</a:t>
            </a:r>
            <a:r>
              <a:rPr lang="es-ES" sz="1200" dirty="0" smtClean="0">
                <a:effectLst/>
              </a:rPr>
              <a:t> </a:t>
            </a:r>
            <a:r>
              <a:rPr lang="es-ES" sz="1200" dirty="0" err="1" smtClean="0">
                <a:effectLst/>
              </a:rPr>
              <a:t>work</a:t>
            </a:r>
            <a:r>
              <a:rPr lang="es-ES" sz="1200" dirty="0" smtClean="0">
                <a:effectLst/>
              </a:rPr>
              <a:t> </a:t>
            </a:r>
            <a:r>
              <a:rPr lang="es-ES" sz="1200" dirty="0" err="1" smtClean="0">
                <a:effectLst/>
              </a:rPr>
              <a:t>Waveform.vwf.vht</a:t>
            </a:r>
            <a:endParaRPr lang="es-ES" sz="1200" dirty="0" smtClean="0">
              <a:effectLst/>
            </a:endParaRPr>
          </a:p>
          <a:p>
            <a:endParaRPr lang="es-ES" sz="1200" dirty="0" smtClean="0">
              <a:effectLst/>
            </a:endParaRPr>
          </a:p>
          <a:p>
            <a:r>
              <a:rPr lang="es-ES" sz="1200" dirty="0" err="1" smtClean="0">
                <a:effectLst/>
              </a:rPr>
              <a:t>vsim</a:t>
            </a:r>
            <a:r>
              <a:rPr lang="es-ES" sz="1200" dirty="0" smtClean="0">
                <a:effectLst/>
              </a:rPr>
              <a:t> -c -t 1ps -L </a:t>
            </a:r>
            <a:r>
              <a:rPr lang="es-ES" sz="1200" dirty="0" err="1" smtClean="0">
                <a:effectLst/>
              </a:rPr>
              <a:t>fiftyfivenm</a:t>
            </a:r>
            <a:r>
              <a:rPr lang="es-ES" sz="1200" dirty="0" smtClean="0">
                <a:effectLst/>
              </a:rPr>
              <a:t> -L altera -L </a:t>
            </a:r>
            <a:r>
              <a:rPr lang="es-ES" sz="1200" dirty="0" err="1" smtClean="0">
                <a:effectLst/>
              </a:rPr>
              <a:t>altera_mf</a:t>
            </a:r>
            <a:r>
              <a:rPr lang="es-ES" sz="1200" dirty="0" smtClean="0">
                <a:effectLst/>
              </a:rPr>
              <a:t> -L 220model -L </a:t>
            </a:r>
            <a:r>
              <a:rPr lang="es-ES" sz="1200" dirty="0" err="1" smtClean="0">
                <a:effectLst/>
              </a:rPr>
              <a:t>sgate</a:t>
            </a:r>
            <a:r>
              <a:rPr lang="es-ES" sz="1200" dirty="0" smtClean="0">
                <a:effectLst/>
              </a:rPr>
              <a:t> -L </a:t>
            </a:r>
            <a:r>
              <a:rPr lang="es-ES" sz="1200" dirty="0" err="1" smtClean="0">
                <a:effectLst/>
              </a:rPr>
              <a:t>altera_lnsim</a:t>
            </a:r>
            <a:endParaRPr lang="es-ES" sz="1200" dirty="0"/>
          </a:p>
          <a:p>
            <a:endParaRPr lang="es-ES" sz="1200" dirty="0" smtClean="0">
              <a:effectLst/>
            </a:endParaRPr>
          </a:p>
          <a:p>
            <a:r>
              <a:rPr lang="es-ES" sz="1200" dirty="0" smtClean="0">
                <a:effectLst/>
              </a:rPr>
              <a:t>work.Practica_1_vhd_vec_tst</a:t>
            </a:r>
          </a:p>
          <a:p>
            <a:r>
              <a:rPr lang="es-ES" sz="1200" dirty="0" err="1" smtClean="0">
                <a:effectLst/>
              </a:rPr>
              <a:t>vcd</a:t>
            </a:r>
            <a:r>
              <a:rPr lang="es-ES" sz="1200" dirty="0" smtClean="0">
                <a:effectLst/>
              </a:rPr>
              <a:t> file -</a:t>
            </a:r>
            <a:r>
              <a:rPr lang="es-ES" sz="1200" dirty="0" err="1" smtClean="0">
                <a:effectLst/>
              </a:rPr>
              <a:t>direction</a:t>
            </a:r>
            <a:r>
              <a:rPr lang="es-ES" sz="1200" dirty="0" smtClean="0">
                <a:effectLst/>
              </a:rPr>
              <a:t> </a:t>
            </a:r>
            <a:r>
              <a:rPr lang="es-ES" sz="1200" dirty="0" err="1" smtClean="0">
                <a:effectLst/>
              </a:rPr>
              <a:t>PRUEBA.msim.vcd</a:t>
            </a:r>
            <a:endParaRPr lang="es-ES" sz="1200" dirty="0" smtClean="0">
              <a:effectLst/>
            </a:endParaRPr>
          </a:p>
          <a:p>
            <a:r>
              <a:rPr lang="es-ES" sz="1200" dirty="0" err="1" smtClean="0">
                <a:effectLst/>
              </a:rPr>
              <a:t>vcd</a:t>
            </a:r>
            <a:r>
              <a:rPr lang="es-ES" sz="1200" dirty="0" smtClean="0">
                <a:effectLst/>
              </a:rPr>
              <a:t> </a:t>
            </a:r>
            <a:r>
              <a:rPr lang="es-ES" sz="1200" dirty="0" err="1" smtClean="0">
                <a:effectLst/>
              </a:rPr>
              <a:t>add</a:t>
            </a:r>
            <a:r>
              <a:rPr lang="es-ES" sz="1200" dirty="0" smtClean="0">
                <a:effectLst/>
              </a:rPr>
              <a:t> -</a:t>
            </a:r>
            <a:r>
              <a:rPr lang="es-ES" sz="1200" dirty="0" err="1" smtClean="0">
                <a:effectLst/>
              </a:rPr>
              <a:t>internal</a:t>
            </a:r>
            <a:r>
              <a:rPr lang="es-ES" sz="1200" dirty="0" smtClean="0">
                <a:effectLst/>
              </a:rPr>
              <a:t> Practica_1_vhd_vec_tst/*</a:t>
            </a:r>
          </a:p>
          <a:p>
            <a:r>
              <a:rPr lang="es-ES" sz="1200" dirty="0" err="1" smtClean="0">
                <a:effectLst/>
              </a:rPr>
              <a:t>vcd</a:t>
            </a:r>
            <a:r>
              <a:rPr lang="es-ES" sz="1200" dirty="0" smtClean="0">
                <a:effectLst/>
              </a:rPr>
              <a:t> </a:t>
            </a:r>
            <a:r>
              <a:rPr lang="es-ES" sz="1200" dirty="0" err="1" smtClean="0">
                <a:effectLst/>
              </a:rPr>
              <a:t>add</a:t>
            </a:r>
            <a:r>
              <a:rPr lang="es-ES" sz="1200" dirty="0" smtClean="0">
                <a:effectLst/>
              </a:rPr>
              <a:t> -</a:t>
            </a:r>
            <a:r>
              <a:rPr lang="es-ES" sz="1200" dirty="0" err="1" smtClean="0">
                <a:effectLst/>
              </a:rPr>
              <a:t>internal</a:t>
            </a:r>
            <a:r>
              <a:rPr lang="es-ES" sz="1200" dirty="0" smtClean="0">
                <a:effectLst/>
              </a:rPr>
              <a:t> Practica_1_vhd_vec_tst/i1/*</a:t>
            </a:r>
          </a:p>
          <a:p>
            <a:r>
              <a:rPr lang="es-ES" sz="1200" dirty="0" err="1" smtClean="0">
                <a:effectLst/>
              </a:rPr>
              <a:t>proc</a:t>
            </a:r>
            <a:r>
              <a:rPr lang="es-ES" sz="1200" dirty="0" smtClean="0">
                <a:effectLst/>
              </a:rPr>
              <a:t> </a:t>
            </a:r>
            <a:r>
              <a:rPr lang="es-ES" sz="1200" dirty="0" err="1" smtClean="0">
                <a:effectLst/>
              </a:rPr>
              <a:t>simTimestamp</a:t>
            </a:r>
            <a:r>
              <a:rPr lang="es-ES" sz="1200" dirty="0" smtClean="0">
                <a:effectLst/>
              </a:rPr>
              <a:t> {} {</a:t>
            </a:r>
          </a:p>
          <a:p>
            <a:r>
              <a:rPr lang="es-ES" sz="1200" dirty="0" smtClean="0">
                <a:effectLst/>
              </a:rPr>
              <a:t>echo "</a:t>
            </a:r>
            <a:r>
              <a:rPr lang="es-ES" sz="1200" dirty="0" err="1" smtClean="0">
                <a:effectLst/>
              </a:rPr>
              <a:t>Simulation</a:t>
            </a:r>
            <a:r>
              <a:rPr lang="es-ES" sz="1200" dirty="0" smtClean="0">
                <a:effectLst/>
              </a:rPr>
              <a:t> time: $::</a:t>
            </a:r>
            <a:r>
              <a:rPr lang="es-ES" sz="1200" dirty="0" err="1" smtClean="0">
                <a:effectLst/>
              </a:rPr>
              <a:t>now</a:t>
            </a:r>
            <a:r>
              <a:rPr lang="es-ES" sz="1200" dirty="0" smtClean="0">
                <a:effectLst/>
              </a:rPr>
              <a:t> </a:t>
            </a:r>
            <a:r>
              <a:rPr lang="es-ES" sz="1200" dirty="0" err="1" smtClean="0">
                <a:effectLst/>
              </a:rPr>
              <a:t>ps</a:t>
            </a:r>
            <a:r>
              <a:rPr lang="es-ES" sz="1200" dirty="0" smtClean="0">
                <a:effectLst/>
              </a:rPr>
              <a:t>"</a:t>
            </a:r>
          </a:p>
          <a:p>
            <a:r>
              <a:rPr lang="es-ES" sz="1200" dirty="0" err="1" smtClean="0">
                <a:effectLst/>
              </a:rPr>
              <a:t>if</a:t>
            </a:r>
            <a:r>
              <a:rPr lang="es-ES" sz="1200" dirty="0" smtClean="0">
                <a:effectLst/>
              </a:rPr>
              <a:t> { [</a:t>
            </a:r>
            <a:r>
              <a:rPr lang="es-ES" sz="1200" dirty="0" err="1" smtClean="0">
                <a:effectLst/>
              </a:rPr>
              <a:t>string</a:t>
            </a:r>
            <a:r>
              <a:rPr lang="es-ES" sz="1200" dirty="0" smtClean="0">
                <a:effectLst/>
              </a:rPr>
              <a:t> </a:t>
            </a:r>
            <a:r>
              <a:rPr lang="es-ES" sz="1200" dirty="0" err="1" smtClean="0">
                <a:effectLst/>
              </a:rPr>
              <a:t>equal</a:t>
            </a:r>
            <a:r>
              <a:rPr lang="es-ES" sz="1200" dirty="0" smtClean="0">
                <a:effectLst/>
              </a:rPr>
              <a:t> running [</a:t>
            </a:r>
            <a:r>
              <a:rPr lang="es-ES" sz="1200" dirty="0" err="1" smtClean="0">
                <a:effectLst/>
              </a:rPr>
              <a:t>runStatus</a:t>
            </a:r>
            <a:r>
              <a:rPr lang="es-ES" sz="1200" dirty="0" smtClean="0">
                <a:effectLst/>
              </a:rPr>
              <a:t>]] } {</a:t>
            </a:r>
          </a:p>
          <a:p>
            <a:r>
              <a:rPr lang="es-ES" sz="1200" dirty="0" err="1" smtClean="0">
                <a:effectLst/>
              </a:rPr>
              <a:t>after</a:t>
            </a:r>
            <a:r>
              <a:rPr lang="es-ES" sz="1200" dirty="0" smtClean="0">
                <a:effectLst/>
              </a:rPr>
              <a:t> 2500 </a:t>
            </a:r>
            <a:r>
              <a:rPr lang="es-ES" sz="1200" dirty="0" err="1" smtClean="0">
                <a:effectLst/>
              </a:rPr>
              <a:t>simTimestamp</a:t>
            </a:r>
            <a:endParaRPr lang="es-ES" sz="1200" dirty="0" smtClean="0">
              <a:effectLst/>
            </a:endParaRPr>
          </a:p>
          <a:p>
            <a:r>
              <a:rPr lang="es-ES" sz="1200" dirty="0" smtClean="0">
                <a:effectLst/>
              </a:rPr>
              <a:t>}</a:t>
            </a:r>
          </a:p>
          <a:p>
            <a:r>
              <a:rPr lang="es-ES" sz="1200" dirty="0" smtClean="0">
                <a:effectLst/>
              </a:rPr>
              <a:t>}</a:t>
            </a:r>
          </a:p>
          <a:p>
            <a:r>
              <a:rPr lang="es-ES" sz="1200" dirty="0" err="1" smtClean="0">
                <a:effectLst/>
              </a:rPr>
              <a:t>after</a:t>
            </a:r>
            <a:r>
              <a:rPr lang="es-ES" sz="1200" dirty="0" smtClean="0">
                <a:effectLst/>
              </a:rPr>
              <a:t> 2500 </a:t>
            </a:r>
            <a:r>
              <a:rPr lang="es-ES" sz="1200" dirty="0" err="1" smtClean="0">
                <a:effectLst/>
              </a:rPr>
              <a:t>simTimestamp</a:t>
            </a:r>
            <a:endParaRPr lang="es-ES" sz="1200" dirty="0" smtClean="0">
              <a:effectLst/>
            </a:endParaRPr>
          </a:p>
          <a:p>
            <a:r>
              <a:rPr lang="es-ES" sz="1200" dirty="0" smtClean="0">
                <a:effectLst/>
              </a:rPr>
              <a:t>run -</a:t>
            </a:r>
            <a:r>
              <a:rPr lang="es-ES" sz="1200" dirty="0" err="1" smtClean="0">
                <a:effectLst/>
              </a:rPr>
              <a:t>all</a:t>
            </a:r>
            <a:endParaRPr lang="es-ES" sz="1200" dirty="0" smtClean="0">
              <a:effectLst/>
            </a:endParaRPr>
          </a:p>
          <a:p>
            <a:r>
              <a:rPr lang="es-ES" sz="1200" dirty="0" err="1" smtClean="0">
                <a:effectLst/>
              </a:rPr>
              <a:t>quit</a:t>
            </a:r>
            <a:r>
              <a:rPr lang="es-ES" sz="1200" dirty="0" smtClean="0">
                <a:effectLst/>
              </a:rPr>
              <a:t> -f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0964983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Panorámica</PresentationFormat>
  <Paragraphs>38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casa</dc:creator>
  <cp:lastModifiedBy>casa</cp:lastModifiedBy>
  <cp:revision>2</cp:revision>
  <dcterms:created xsi:type="dcterms:W3CDTF">2021-02-03T11:15:11Z</dcterms:created>
  <dcterms:modified xsi:type="dcterms:W3CDTF">2021-02-03T11:15:51Z</dcterms:modified>
</cp:coreProperties>
</file>