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C8B4F-9879-2754-5A0D-9DDA5E9CC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DF5510-654F-9466-9456-20C278A9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9D174-E766-E597-15F3-AD05EEA6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4CA87-C6C0-1B0F-694F-8592E7FF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82522-90DC-E5B2-BA40-1363EF35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45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D845B-9B00-944D-6637-7AEDD449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B4CFEA-5D3B-6AFA-BAEA-18226C5A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760A0-4CD9-E864-F2A3-5836F766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CDF04-48DF-69E7-BFA7-82BCB930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AB2E00-B2B1-AF08-5DE2-00D8AE9A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3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295C2A-C956-266C-74F8-EB08D1DBB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F2BB2E-64B9-1EDC-7771-8E0E5C40C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56367-DD9D-D67A-F589-A53C16FA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C2586-7EAB-52F1-2E85-1D98C45F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65D97-9BB1-C5CC-5BB6-D7B0909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29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F4174-B6B3-DBB4-0601-ACE2E309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8D043-D7D8-1607-8091-8A5FEB1D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E58F0-3E28-6F46-EE73-7AE94055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65EC6-32C8-25EB-8112-04183C63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1D40C-C319-DF59-ABE3-F0D40729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22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04304-077D-1924-463B-CAD51E7F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18B83F-841A-8D25-8504-65D3BC3E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C1BC1-EFFE-A226-B212-9E119298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53193-4F93-4A20-F3B7-099FFC2B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CB4A68-08B0-2AF4-D6C5-B45767B8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7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1E34E-1D64-58D8-3502-93027F46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52B3B1-FFE0-BBB8-5307-CA7BCE73D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D83AA4-540D-6047-9D70-45F15F1C8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BE1D24-B6E7-19E8-6529-AFB25A72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47A9B8-2EC2-886B-B745-1E5D790F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A8E1A-8539-8D08-77D6-38B0324B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68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7EE24-4DE5-4C5F-671A-FF6B7C9C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7C0DA3-D03F-2B71-EB8C-03971383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9FA9C2-E516-BD14-E268-42C56E07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9E3708-4490-A2C1-5BE7-C1F9120D0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6DC656-EFDF-FE30-54AA-DC1E84184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64FBDF-7138-2F59-CC41-F08B4165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78370D-14DF-30DA-B589-58113058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629B5C-9F08-C623-42A0-6D85BEFE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1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3F5EE-69EA-B98D-719F-0B441C54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14A338-D73E-ECE7-A66C-904C89F2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168E21-C0DE-EBA7-6C5A-A010155B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0F9EBE-8C2A-A17E-23D2-D02D25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6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0B01FA-2660-99D3-7CE3-5F516752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462893-F294-2B5E-1563-FF5F6D55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95D1F2-A771-6E12-BB5A-DDEA5029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9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AA50D-511E-CC01-AF28-09EC2A7A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A6811-8D3E-954E-13CF-78BC0F47B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7630DE-69A5-A1C2-8745-7E852E3B7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7F4CF6-EE4F-9D47-C95A-76CA5984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6CC6A7-F9B9-6039-7CD8-3949B699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9567BB-DFCA-32B3-FEE4-3D7B10B1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58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17079-2A31-5CB2-28D9-6CEADE60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9CD99A-CD6E-9295-2F17-3B56422F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CB5617-500E-9B5D-E20A-13CB6C71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DFB5E2-944A-CC7F-CFF2-16BCB9C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C108BF-1800-554E-5917-4ED3A448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465D03-B7DB-64E0-C057-4B345784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70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7E6FEE-EF47-CA06-BDCE-4C428530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FD4FBB-4077-88B0-2DB0-F7E84FB2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A7EC3-A91D-F084-4A03-847EDF843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22C1A-5AC1-496A-998C-4DAE4273BBFC}" type="datetimeFigureOut">
              <a:rPr lang="de-DE" smtClean="0"/>
              <a:t>24.01.2024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9E5D3-8331-2D4C-ED52-4E40BD0FD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D4D72-67C5-454E-95CE-311EB4181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FDEA4-871A-40F5-81E1-70CC8C7836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24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D90AB2-8AB4-AE64-742E-71116AE6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de-DE" sz="5600">
                <a:solidFill>
                  <a:srgbClr val="FFFFFF"/>
                </a:solidFill>
              </a:rPr>
              <a:t>SILLM – Final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70ECA8-5EE9-C0F3-5CAB-584E2EAD4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7862" y="3974417"/>
            <a:ext cx="5682832" cy="1922317"/>
          </a:xfrm>
        </p:spPr>
        <p:txBody>
          <a:bodyPr>
            <a:normAutofit fontScale="77500" lnSpcReduction="20000"/>
          </a:bodyPr>
          <a:lstStyle/>
          <a:p>
            <a:pPr algn="r"/>
            <a:endParaRPr lang="de-DE" sz="2000" dirty="0">
              <a:solidFill>
                <a:srgbClr val="FFFFFF"/>
              </a:solidFill>
            </a:endParaRPr>
          </a:p>
          <a:p>
            <a:pPr algn="r"/>
            <a:r>
              <a:rPr lang="de-DE" sz="4500" b="1" dirty="0" err="1">
                <a:solidFill>
                  <a:srgbClr val="FFFFFF"/>
                </a:solidFill>
              </a:rPr>
              <a:t>Comparing</a:t>
            </a:r>
            <a:r>
              <a:rPr lang="de-DE" sz="4500" b="1" dirty="0">
                <a:solidFill>
                  <a:srgbClr val="FFFFFF"/>
                </a:solidFill>
              </a:rPr>
              <a:t> different </a:t>
            </a:r>
            <a:r>
              <a:rPr lang="de-DE" sz="4500" b="1" dirty="0" err="1">
                <a:solidFill>
                  <a:srgbClr val="FFFFFF"/>
                </a:solidFill>
              </a:rPr>
              <a:t>prompting</a:t>
            </a:r>
            <a:r>
              <a:rPr lang="de-DE" sz="4500" b="1" dirty="0">
                <a:solidFill>
                  <a:srgbClr val="FFFFFF"/>
                </a:solidFill>
              </a:rPr>
              <a:t> </a:t>
            </a:r>
            <a:r>
              <a:rPr lang="de-DE" sz="4500" b="1" dirty="0" err="1">
                <a:solidFill>
                  <a:srgbClr val="FFFFFF"/>
                </a:solidFill>
              </a:rPr>
              <a:t>techniques</a:t>
            </a:r>
            <a:r>
              <a:rPr lang="de-DE" sz="4500" b="1" dirty="0">
                <a:solidFill>
                  <a:srgbClr val="FFFFFF"/>
                </a:solidFill>
              </a:rPr>
              <a:t> on different </a:t>
            </a:r>
            <a:r>
              <a:rPr lang="de-DE" sz="4500" b="1" dirty="0" err="1">
                <a:solidFill>
                  <a:srgbClr val="FFFFFF"/>
                </a:solidFill>
              </a:rPr>
              <a:t>topics</a:t>
            </a:r>
            <a:endParaRPr lang="de-DE" sz="4500" b="1" dirty="0">
              <a:solidFill>
                <a:srgbClr val="FFFFFF"/>
              </a:solidFill>
            </a:endParaRPr>
          </a:p>
          <a:p>
            <a:pPr algn="r"/>
            <a:r>
              <a:rPr lang="de-DE" sz="2900" dirty="0">
                <a:solidFill>
                  <a:srgbClr val="FFFFFF"/>
                </a:solidFill>
              </a:rPr>
              <a:t>Claire Jordan, Sharon Bures, Elena Solar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1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1422E-BEE2-FDF0-80BB-120CE335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6200" b="1">
                <a:solidFill>
                  <a:srgbClr val="FFFFFF"/>
                </a:solidFill>
              </a:rPr>
              <a:t>Prompt Techniques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EF70F-E2B8-80C3-E0CF-184BBFD0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Default: clear, short instructions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Three long, blurry prompts with one important/meaningful instruction (in the beginning/middle/end)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Emotional pressure (my career depends on this / my grandma passed away)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Chain of Thought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Persona: what would a professor/swedish person/man of the age 40/an expert of mathematics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9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C1422E-BEE2-FDF0-80BB-120CE335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8000" b="1">
                <a:solidFill>
                  <a:srgbClr val="FFFFFF"/>
                </a:solidFill>
              </a:rPr>
              <a:t>Topic Areas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EF70F-E2B8-80C3-E0CF-184BBFD0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Programming </a:t>
            </a:r>
          </a:p>
          <a:p>
            <a:pPr lvl="1"/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Evaluate if runs</a:t>
            </a:r>
          </a:p>
          <a:p>
            <a:pPr lvl="1"/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Does the plot contain what we want to display: ICSS Network Plot for ESC  Data 10 years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Mathematical/Logical</a:t>
            </a:r>
          </a:p>
          <a:p>
            <a:pPr lvl="1"/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Evaluate logical argumentation</a:t>
            </a:r>
          </a:p>
          <a:p>
            <a:pPr lvl="1"/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Rather a logical (than purely mathematical) issue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Moral issue</a:t>
            </a:r>
          </a:p>
          <a:p>
            <a:pPr lvl="1"/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Trolly Problem</a:t>
            </a:r>
          </a:p>
          <a:p>
            <a:pPr lvl="1"/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Having an affair/other concept from a02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2054AD-BD6A-9F49-5729-805B334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de-DE" sz="5600" b="1">
                <a:solidFill>
                  <a:srgbClr val="FFFFFF"/>
                </a:solidFill>
              </a:rPr>
              <a:t>Cost Calculation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1D7DFB-826A-4ECD-DDF1-5B0E3EE6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 b="1">
                <a:solidFill>
                  <a:schemeClr val="tx1">
                    <a:alpha val="80000"/>
                  </a:schemeClr>
                </a:solidFill>
              </a:rPr>
              <a:t>GPT 3.5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(7-10 prompt techniques) * 3 (topics) * 3 (runs) * 1000 (roughly, token for prompt and answer) = 63.000 – 90.000 tokens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Classifying answers: ~ doubled </a:t>
            </a:r>
            <a:r>
              <a:rPr lang="de-DE" sz="200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200.000 tokens</a:t>
            </a:r>
          </a:p>
          <a:p>
            <a:endParaRPr lang="de-DE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DE" sz="2000" b="1">
                <a:solidFill>
                  <a:schemeClr val="tx1">
                    <a:alpha val="80000"/>
                  </a:schemeClr>
                </a:solidFill>
              </a:rPr>
              <a:t>GPT 4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200.000 * 12.5 (because GPT 4) </a:t>
            </a:r>
            <a:r>
              <a:rPr lang="de-DE" sz="200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2.500.000 (to be discussed!)</a:t>
            </a:r>
          </a:p>
          <a:p>
            <a:endParaRPr lang="de-DE" sz="200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2.7 million tokens at absolute max.</a:t>
            </a:r>
            <a:endParaRPr lang="de-DE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1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84E214-7789-D1D1-0B8D-DA98EEF2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6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30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</vt:lpstr>
      <vt:lpstr>SILLM – Final Project</vt:lpstr>
      <vt:lpstr>Prompt Techniques</vt:lpstr>
      <vt:lpstr>Topic Areas</vt:lpstr>
      <vt:lpstr>Cost Calculation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SILLM – Final Project</dc:title>
  <dc:creator>Elena Solar</dc:creator>
  <cp:lastModifiedBy>Elena Solar</cp:lastModifiedBy>
  <cp:revision>1</cp:revision>
  <dcterms:created xsi:type="dcterms:W3CDTF">2024-01-24T09:54:08Z</dcterms:created>
  <dcterms:modified xsi:type="dcterms:W3CDTF">2024-01-24T10:18:57Z</dcterms:modified>
</cp:coreProperties>
</file>